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5" r:id="rId1"/>
    <p:sldMasterId id="2147483689" r:id="rId2"/>
  </p:sldMasterIdLst>
  <p:sldIdLst>
    <p:sldId id="268" r:id="rId3"/>
    <p:sldId id="256" r:id="rId4"/>
    <p:sldId id="257" r:id="rId5"/>
    <p:sldId id="258" r:id="rId6"/>
    <p:sldId id="262" r:id="rId7"/>
    <p:sldId id="260" r:id="rId8"/>
    <p:sldId id="265" r:id="rId9"/>
    <p:sldId id="266" r:id="rId10"/>
  </p:sldIdLst>
  <p:sldSz cx="9144000" cy="6858000" type="screen4x3"/>
  <p:notesSz cx="6858000" cy="9144000"/>
  <p:embeddedFontLst>
    <p:embeddedFont>
      <p:font typeface="Bauhaus 93" panose="020B0604020202020204" charset="0"/>
      <p:regular r:id="rId11"/>
    </p:embeddedFont>
    <p:embeddedFont>
      <p:font typeface="Bodoni MT Black" panose="020B0604020202020204" charset="0"/>
      <p:bold r:id="rId12"/>
      <p:boldItalic r:id="rId13"/>
    </p:embeddedFont>
    <p:embeddedFont>
      <p:font typeface="Arial Black" panose="020B0A04020102020204" pitchFamily="34" charset="0"/>
      <p:bold r:id="rId14"/>
    </p:embeddedFont>
  </p:embeddedFont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2FFF"/>
    <a:srgbClr val="00FFCC"/>
    <a:srgbClr val="66CCFF"/>
    <a:srgbClr val="00FFFF"/>
    <a:srgbClr val="FFFFCC"/>
    <a:srgbClr val="3366FF"/>
    <a:srgbClr val="FF33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96" y="9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8909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AFFA6B-2073-4590-BB0C-080E4E739C2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13454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BF3445-B448-4BF0-BE3E-27F866FC9DE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5794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A7925-5F1F-4B7E-A957-4E9C96DE648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09182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2FAE1A-4197-45BC-9D4E-A4F1C8C7819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91851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C87B80-2293-4CE4-9EBA-40A4633E7F3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9293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E51C95-0CDB-4C31-8B44-E023921DF19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7810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286F1-8CEE-46E9-A315-80111C625E1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737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6EDDB4-62FA-4EBE-ACC2-CC64E7C3E05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959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0D64A5-D1C1-44A6-85F2-FA4EF472BC9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9046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5571B6-71A3-4543-9FF0-C5F591185D3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5113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3607FC-6258-4FA0-BB1A-B54D554259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0465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35D728-7BCB-4563-BC6B-F1D6656CBE2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53294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7F0887-2113-43AD-A572-5B36F34B818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68766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743E4E-2DA4-48C5-9A52-E694DE8C6F6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44903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229DF-22A2-4B6E-A09E-B62143BCAD1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84844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AC8F94-AC20-4010-95A5-21DFAB2F033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5710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18749C-E9C6-45BC-90FF-49F1903919B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41797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F7054-17BB-4C02-A406-4D0D5C3358D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9004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F30C95-EB1E-4749-82CD-B35AB141B89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09817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2FD50B-511F-4299-BDC0-A152DF01EC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417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26D690-A941-42D8-B54D-74DE33EE90C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612811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61DBD3-A593-471F-BA63-DFFE1BD0D03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66372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A4C9-F166-42DD-9971-900DB1A2350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579956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3D96B-E479-40AD-BC0C-47839F326D5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16736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F2FFF"/>
            </a:gs>
            <a:gs pos="100000">
              <a:srgbClr val="DDEDF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806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6BC84BA-82ED-46E3-B5C3-9592DA7071D3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F2FFF"/>
            </a:gs>
            <a:gs pos="100000">
              <a:srgbClr val="EFFAFB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7C6A280-60AE-4629-B352-C5E4582B6F18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900113" y="692150"/>
            <a:ext cx="54721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a-ES" altLang="fr-FR" sz="2800" dirty="0" smtClean="0">
                <a:solidFill>
                  <a:srgbClr val="FFFF00"/>
                </a:solidFill>
              </a:rPr>
              <a:t>Andorre, 11 mars 2013</a:t>
            </a:r>
            <a:endParaRPr lang="fr-FR" altLang="fr-FR" dirty="0">
              <a:solidFill>
                <a:srgbClr val="FFFF00"/>
              </a:solidFill>
            </a:endParaRP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395288" y="1916113"/>
            <a:ext cx="8353425" cy="3059112"/>
          </a:xfrm>
          <a:prstGeom prst="rect">
            <a:avLst/>
          </a:prstGeom>
          <a:solidFill>
            <a:srgbClr val="A2FCFC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8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Arial" charset="0"/>
              </a:rPr>
              <a:t>CONGRES</a:t>
            </a:r>
            <a:r>
              <a:rPr lang="fr-FR" sz="28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Arial" charset="0"/>
              </a:rPr>
              <a:t>:</a:t>
            </a:r>
            <a:r>
              <a:rPr lang="fr-FR" sz="36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</a:p>
          <a:p>
            <a:pPr algn="ctr">
              <a:defRPr/>
            </a:pPr>
            <a:endParaRPr lang="fr-FR" sz="1400" b="1" dirty="0">
              <a:solidFill>
                <a:srgbClr val="FF0066"/>
              </a:solidFill>
              <a:latin typeface="Arial" charset="0"/>
            </a:endParaRPr>
          </a:p>
          <a:p>
            <a:pPr algn="ctr">
              <a:defRPr/>
            </a:pPr>
            <a:r>
              <a:rPr lang="fr-FR" sz="48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Bodoni MT Black" pitchFamily="18" charset="0"/>
              </a:rPr>
              <a:t>DATATION </a:t>
            </a:r>
            <a:endParaRPr lang="fr-FR" sz="4800" b="1" dirty="0">
              <a:solidFill>
                <a:schemeClr val="bg1">
                  <a:lumMod val="60000"/>
                  <a:lumOff val="40000"/>
                </a:schemeClr>
              </a:solidFill>
              <a:latin typeface="Bodoni MT Black" pitchFamily="18" charset="0"/>
            </a:endParaRPr>
          </a:p>
          <a:p>
            <a:pPr algn="ctr">
              <a:defRPr/>
            </a:pPr>
            <a:r>
              <a:rPr lang="fr-FR" sz="48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Bodoni MT Black" pitchFamily="18" charset="0"/>
              </a:rPr>
              <a:t>en </a:t>
            </a:r>
            <a:r>
              <a:rPr lang="fr-FR" sz="48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Bodoni MT Black" pitchFamily="18" charset="0"/>
              </a:rPr>
              <a:t>PALEOANTROPOLOGIE</a:t>
            </a:r>
            <a:endParaRPr lang="fr-FR" sz="4800" b="1" dirty="0">
              <a:solidFill>
                <a:schemeClr val="bg1">
                  <a:lumMod val="60000"/>
                  <a:lumOff val="40000"/>
                </a:schemeClr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e 23"/>
          <p:cNvGrpSpPr>
            <a:grpSpLocks/>
          </p:cNvGrpSpPr>
          <p:nvPr/>
        </p:nvGrpSpPr>
        <p:grpSpPr bwMode="auto">
          <a:xfrm>
            <a:off x="933773" y="3573016"/>
            <a:ext cx="7580312" cy="3176588"/>
            <a:chOff x="1000100" y="3284538"/>
            <a:chExt cx="7580338" cy="3176587"/>
          </a:xfrm>
        </p:grpSpPr>
        <p:grpSp>
          <p:nvGrpSpPr>
            <p:cNvPr id="4101" name="Group 29"/>
            <p:cNvGrpSpPr>
              <a:grpSpLocks/>
            </p:cNvGrpSpPr>
            <p:nvPr/>
          </p:nvGrpSpPr>
          <p:grpSpPr bwMode="auto">
            <a:xfrm>
              <a:off x="6343413" y="3284538"/>
              <a:ext cx="2237025" cy="3176587"/>
              <a:chOff x="3903" y="891"/>
              <a:chExt cx="1436" cy="2001"/>
            </a:xfrm>
          </p:grpSpPr>
          <p:sp>
            <p:nvSpPr>
              <p:cNvPr id="4116" name="Rectangle 12"/>
              <p:cNvSpPr>
                <a:spLocks noChangeArrowheads="1"/>
              </p:cNvSpPr>
              <p:nvPr/>
            </p:nvSpPr>
            <p:spPr bwMode="auto">
              <a:xfrm rot="624597">
                <a:off x="3903" y="891"/>
                <a:ext cx="1316" cy="169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pic>
            <p:nvPicPr>
              <p:cNvPr id="4117" name="Picture 13" descr="header1_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8145" b="-2913"/>
              <a:stretch>
                <a:fillRect/>
              </a:stretch>
            </p:blipFill>
            <p:spPr bwMode="auto">
              <a:xfrm rot="624597">
                <a:off x="4023" y="901"/>
                <a:ext cx="1316" cy="3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18" name="Rectangle 15"/>
              <p:cNvSpPr>
                <a:spLocks noChangeArrowheads="1"/>
              </p:cNvSpPr>
              <p:nvPr/>
            </p:nvSpPr>
            <p:spPr bwMode="auto">
              <a:xfrm rot="624597">
                <a:off x="4144" y="1274"/>
                <a:ext cx="998" cy="12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4119" name="Text Box 16"/>
              <p:cNvSpPr txBox="1">
                <a:spLocks noChangeArrowheads="1"/>
              </p:cNvSpPr>
              <p:nvPr/>
            </p:nvSpPr>
            <p:spPr bwMode="auto">
              <a:xfrm rot="624597">
                <a:off x="4112" y="1275"/>
                <a:ext cx="1043" cy="1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fr-FR" b="1">
                    <a:cs typeface="Arial" panose="020B0604020202020204" pitchFamily="34" charset="0"/>
                  </a:rPr>
                  <a:t>La descubierta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altLang="fr-FR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Neandertal i sapiens : 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altLang="fr-FR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30 000 años ?</a:t>
                </a:r>
              </a:p>
              <a:p>
                <a:pPr eaLnBrk="1" hangingPunct="1">
                  <a:spcBef>
                    <a:spcPct val="50000"/>
                  </a:spcBef>
                </a:pPr>
                <a:endParaRPr lang="en-US" altLang="fr-FR" b="1">
                  <a:cs typeface="Arial" panose="020B0604020202020204" pitchFamily="34" charset="0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fr-FR"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102" name="Picture 5" descr="NYT_home_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56582">
              <a:off x="1043719" y="3716338"/>
              <a:ext cx="1978428" cy="5762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3" name="Text Box 6"/>
            <p:cNvSpPr txBox="1">
              <a:spLocks noChangeArrowheads="1"/>
            </p:cNvSpPr>
            <p:nvPr/>
          </p:nvSpPr>
          <p:spPr bwMode="auto">
            <a:xfrm rot="-1041699">
              <a:off x="1691771" y="4598988"/>
              <a:ext cx="300659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04" name="Text Box 7"/>
            <p:cNvSpPr txBox="1">
              <a:spLocks noChangeArrowheads="1"/>
            </p:cNvSpPr>
            <p:nvPr/>
          </p:nvSpPr>
          <p:spPr bwMode="auto">
            <a:xfrm rot="-556582">
              <a:off x="1183922" y="4340225"/>
              <a:ext cx="2141999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b="1"/>
                <a:t>Uncommon discovery </a:t>
              </a:r>
            </a:p>
            <a:p>
              <a:pPr eaLnBrk="1" hangingPunct="1"/>
              <a:r>
                <a:rPr lang="fr-FR" altLang="fr-FR" b="1"/>
                <a:t>in Andorra !</a:t>
              </a:r>
            </a:p>
          </p:txBody>
        </p:sp>
        <p:pic>
          <p:nvPicPr>
            <p:cNvPr id="4105" name="Picture 8" descr="neandertal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56582">
              <a:off x="2554801" y="4572000"/>
              <a:ext cx="588855" cy="547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 rot="-556582">
              <a:off x="1000100" y="3500438"/>
              <a:ext cx="2417732" cy="21193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07" name="Rectangle 18"/>
            <p:cNvSpPr>
              <a:spLocks noChangeArrowheads="1"/>
            </p:cNvSpPr>
            <p:nvPr/>
          </p:nvSpPr>
          <p:spPr bwMode="auto">
            <a:xfrm rot="-556582">
              <a:off x="1283623" y="4365625"/>
              <a:ext cx="2050087" cy="10588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grpSp>
          <p:nvGrpSpPr>
            <p:cNvPr id="4108" name="Group 30"/>
            <p:cNvGrpSpPr>
              <a:grpSpLocks/>
            </p:cNvGrpSpPr>
            <p:nvPr/>
          </p:nvGrpSpPr>
          <p:grpSpPr bwMode="auto">
            <a:xfrm rot="946672">
              <a:off x="3657736" y="3573463"/>
              <a:ext cx="2332052" cy="2519362"/>
              <a:chOff x="2154" y="2523"/>
              <a:chExt cx="1497" cy="1587"/>
            </a:xfrm>
          </p:grpSpPr>
          <p:pic>
            <p:nvPicPr>
              <p:cNvPr id="4109" name="Picture 22" descr="hm_logo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8730" b="1851"/>
              <a:stretch>
                <a:fillRect/>
              </a:stretch>
            </p:blipFill>
            <p:spPr bwMode="auto">
              <a:xfrm>
                <a:off x="2154" y="2568"/>
                <a:ext cx="1497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10" name="Rectangle 23"/>
              <p:cNvSpPr>
                <a:spLocks noChangeArrowheads="1"/>
              </p:cNvSpPr>
              <p:nvPr/>
            </p:nvSpPr>
            <p:spPr bwMode="auto">
              <a:xfrm>
                <a:off x="2154" y="2523"/>
                <a:ext cx="1497" cy="158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grpSp>
            <p:nvGrpSpPr>
              <p:cNvPr id="4111" name="Group 28"/>
              <p:cNvGrpSpPr>
                <a:grpSpLocks/>
              </p:cNvGrpSpPr>
              <p:nvPr/>
            </p:nvGrpSpPr>
            <p:grpSpPr bwMode="auto">
              <a:xfrm>
                <a:off x="2154" y="3022"/>
                <a:ext cx="1225" cy="998"/>
                <a:chOff x="2245" y="2976"/>
                <a:chExt cx="1225" cy="998"/>
              </a:xfrm>
            </p:grpSpPr>
            <p:sp>
              <p:nvSpPr>
                <p:cNvPr id="4112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245" y="2976"/>
                  <a:ext cx="1224" cy="5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fr-FR" altLang="fr-FR"/>
                    <a:t>Andorre : la découverte qui interroge !</a:t>
                  </a:r>
                </a:p>
              </p:txBody>
            </p:sp>
            <p:pic>
              <p:nvPicPr>
                <p:cNvPr id="4113" name="Picture 25" descr="cromagnon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2971" y="3521"/>
                  <a:ext cx="453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4" name="Picture 26" descr="neandertal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6" y="3521"/>
                  <a:ext cx="482" cy="3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15" name="Rectangle 27"/>
                <p:cNvSpPr>
                  <a:spLocks noChangeArrowheads="1"/>
                </p:cNvSpPr>
                <p:nvPr/>
              </p:nvSpPr>
              <p:spPr bwMode="auto">
                <a:xfrm>
                  <a:off x="2336" y="2976"/>
                  <a:ext cx="1134" cy="99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</p:grpSp>
      </p:grp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6735" y="1169236"/>
            <a:ext cx="7848600" cy="2244725"/>
          </a:xfrm>
        </p:spPr>
        <p:txBody>
          <a:bodyPr/>
          <a:lstStyle/>
          <a:p>
            <a:pPr eaLnBrk="1" hangingPunct="1"/>
            <a:r>
              <a:rPr lang="ca-ES" altLang="fr-FR" sz="7200" b="1" dirty="0" smtClean="0">
                <a:solidFill>
                  <a:srgbClr val="00FFFF"/>
                </a:solidFill>
              </a:rPr>
              <a:t>Une découverte exceptionnelle !</a:t>
            </a:r>
            <a:endParaRPr lang="fr-FR" altLang="fr-FR" sz="7200" b="1" dirty="0" smtClean="0">
              <a:solidFill>
                <a:srgbClr val="00FFFF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476250"/>
            <a:ext cx="7127875" cy="766763"/>
          </a:xfrm>
        </p:spPr>
        <p:txBody>
          <a:bodyPr/>
          <a:lstStyle/>
          <a:p>
            <a:pPr algn="l" eaLnBrk="1" hangingPunct="1"/>
            <a:r>
              <a:rPr lang="ca-ES" altLang="fr-FR" sz="4000" b="1" u="sng" dirty="0" smtClean="0">
                <a:solidFill>
                  <a:srgbClr val="00CC00"/>
                </a:solidFill>
              </a:rPr>
              <a:t>27 octobre </a:t>
            </a:r>
            <a:r>
              <a:rPr lang="ca-ES" altLang="fr-FR" sz="4000" b="1" u="sng" dirty="0" smtClean="0">
                <a:solidFill>
                  <a:srgbClr val="00CC00"/>
                </a:solidFill>
              </a:rPr>
              <a:t>2010</a:t>
            </a:r>
            <a:r>
              <a:rPr lang="fr-FR" altLang="fr-FR" u="sng" dirty="0" smtClean="0">
                <a:solidFill>
                  <a:srgbClr val="9933FF"/>
                </a:solidFill>
              </a:rPr>
              <a:t> </a:t>
            </a:r>
            <a:endParaRPr lang="fr-FR" altLang="fr-FR" u="sng" dirty="0" smtClean="0">
              <a:solidFill>
                <a:srgbClr val="9933F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938" y="857250"/>
            <a:ext cx="5903912" cy="1571625"/>
          </a:xfrm>
        </p:spPr>
        <p:txBody>
          <a:bodyPr/>
          <a:lstStyle/>
          <a:p>
            <a:pPr eaLnBrk="1" hangingPunct="1"/>
            <a:r>
              <a:rPr lang="fr-FR" altLang="fr-FR" sz="4000" smtClean="0">
                <a:solidFill>
                  <a:srgbClr val="0000FF"/>
                </a:solidFill>
                <a:latin typeface="Arial Black" panose="020B0A04020102020204" pitchFamily="34" charset="0"/>
              </a:rPr>
              <a:t>ANDER</a:t>
            </a:r>
            <a:r>
              <a:rPr lang="fr-FR" altLang="fr-FR" sz="4000" smtClean="0"/>
              <a:t/>
            </a:r>
            <a:br>
              <a:rPr lang="fr-FR" altLang="fr-FR" sz="4000" smtClean="0"/>
            </a:br>
            <a:r>
              <a:rPr lang="fr-FR" altLang="fr-FR" sz="3200" i="1" smtClean="0"/>
              <a:t>homo sapiens neandertalensis</a:t>
            </a:r>
          </a:p>
        </p:txBody>
      </p:sp>
      <p:pic>
        <p:nvPicPr>
          <p:cNvPr id="5123" name="Picture 4" descr="neandertal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21050" y="2859088"/>
            <a:ext cx="2944813" cy="24018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51050" y="1052513"/>
            <a:ext cx="6346825" cy="1143000"/>
          </a:xfrm>
        </p:spPr>
        <p:txBody>
          <a:bodyPr/>
          <a:lstStyle/>
          <a:p>
            <a:pPr algn="l" eaLnBrk="1" hangingPunct="1"/>
            <a:r>
              <a:rPr lang="fr-FR" altLang="fr-FR" smtClean="0">
                <a:solidFill>
                  <a:srgbClr val="FFFF00"/>
                </a:solidFill>
                <a:latin typeface="Bauhaus 93" pitchFamily="82" charset="0"/>
              </a:rPr>
              <a:t>SAPIAND</a:t>
            </a:r>
            <a:r>
              <a:rPr lang="fr-FR" altLang="fr-FR" sz="4000" smtClean="0">
                <a:solidFill>
                  <a:schemeClr val="hlink"/>
                </a:solidFill>
                <a:latin typeface="Bauhaus 93" pitchFamily="82" charset="0"/>
              </a:rPr>
              <a:t/>
            </a:r>
            <a:br>
              <a:rPr lang="fr-FR" altLang="fr-FR" sz="4000" smtClean="0">
                <a:solidFill>
                  <a:schemeClr val="hlink"/>
                </a:solidFill>
                <a:latin typeface="Bauhaus 93" pitchFamily="82" charset="0"/>
              </a:rPr>
            </a:br>
            <a:r>
              <a:rPr lang="fr-FR" altLang="fr-FR" sz="3200" i="1" smtClean="0"/>
              <a:t>homo sapiens sapiens</a:t>
            </a:r>
          </a:p>
        </p:txBody>
      </p:sp>
      <p:pic>
        <p:nvPicPr>
          <p:cNvPr id="6147" name="Picture 4" descr="cromagn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76613" y="2776538"/>
            <a:ext cx="2390775" cy="21717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909638"/>
            <a:ext cx="7299325" cy="4554537"/>
          </a:xfrm>
          <a:noFill/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14300" y="-675456"/>
            <a:ext cx="1425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 dirty="0">
                <a:solidFill>
                  <a:srgbClr val="9933FF"/>
                </a:solidFill>
              </a:rPr>
              <a:t>ANDER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3491880" y="7101408"/>
            <a:ext cx="1557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0000FF"/>
                </a:solidFill>
              </a:rPr>
              <a:t>SAPIAND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0.0 L 0.0158 0.237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118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5.4823E-7 L 0.1276 -0.379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2" y="-18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735013" y="423863"/>
            <a:ext cx="7724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785813" y="785813"/>
            <a:ext cx="67881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4000" b="1" dirty="0">
                <a:solidFill>
                  <a:srgbClr val="002060"/>
                </a:solidFill>
              </a:rPr>
              <a:t>36 000 </a:t>
            </a:r>
            <a:r>
              <a:rPr lang="fr-FR" altLang="fr-FR" sz="4000" b="1" dirty="0" smtClean="0">
                <a:solidFill>
                  <a:srgbClr val="002060"/>
                </a:solidFill>
              </a:rPr>
              <a:t>ans </a:t>
            </a:r>
            <a:r>
              <a:rPr lang="fr-FR" altLang="fr-FR" sz="4000" b="1" dirty="0">
                <a:solidFill>
                  <a:srgbClr val="002060"/>
                </a:solidFill>
              </a:rPr>
              <a:t>BP </a:t>
            </a:r>
            <a:r>
              <a:rPr lang="fr-FR" altLang="fr-FR" sz="2000" b="1" dirty="0">
                <a:solidFill>
                  <a:srgbClr val="002060"/>
                </a:solidFill>
              </a:rPr>
              <a:t>(</a:t>
            </a:r>
            <a:r>
              <a:rPr lang="fr-FR" altLang="fr-FR" sz="2000" b="1" i="1" dirty="0" err="1">
                <a:solidFill>
                  <a:srgbClr val="002060"/>
                </a:solidFill>
              </a:rPr>
              <a:t>Before</a:t>
            </a:r>
            <a:r>
              <a:rPr lang="fr-FR" altLang="fr-FR" sz="2000" b="1" i="1" dirty="0">
                <a:solidFill>
                  <a:srgbClr val="002060"/>
                </a:solidFill>
              </a:rPr>
              <a:t> </a:t>
            </a:r>
            <a:r>
              <a:rPr lang="fr-FR" altLang="fr-FR" sz="2000" b="1" i="1" dirty="0" err="1">
                <a:solidFill>
                  <a:srgbClr val="002060"/>
                </a:solidFill>
              </a:rPr>
              <a:t>Present</a:t>
            </a:r>
            <a:r>
              <a:rPr lang="fr-FR" altLang="fr-FR" sz="2000" b="1" i="1" dirty="0">
                <a:solidFill>
                  <a:srgbClr val="002060"/>
                </a:solidFill>
              </a:rPr>
              <a:t>)</a:t>
            </a:r>
          </a:p>
          <a:p>
            <a:pPr eaLnBrk="1" hangingPunct="1"/>
            <a:endParaRPr lang="ca-ES" altLang="fr-FR" sz="2000" b="1" u="sng" dirty="0">
              <a:solidFill>
                <a:srgbClr val="002060"/>
              </a:solidFill>
            </a:endParaRPr>
          </a:p>
          <a:p>
            <a:pPr eaLnBrk="1" hangingPunct="1"/>
            <a:endParaRPr lang="ca-ES" altLang="fr-FR" sz="1600" b="1" u="sng" dirty="0"/>
          </a:p>
          <a:p>
            <a:pPr algn="ctr" eaLnBrk="1" hangingPunct="1"/>
            <a:r>
              <a:rPr lang="ca-ES" altLang="fr-FR" sz="4000" b="1" i="1" dirty="0" smtClean="0">
                <a:solidFill>
                  <a:srgbClr val="2F2FFF"/>
                </a:solidFill>
              </a:rPr>
              <a:t>Enquête sur un </a:t>
            </a:r>
            <a:endParaRPr lang="ca-ES" altLang="fr-FR" sz="4000" b="1" i="1" dirty="0">
              <a:solidFill>
                <a:srgbClr val="2F2FFF"/>
              </a:solidFill>
            </a:endParaRPr>
          </a:p>
          <a:p>
            <a:pPr algn="ctr" eaLnBrk="1" hangingPunct="1"/>
            <a:r>
              <a:rPr lang="ca-ES" altLang="fr-FR" sz="4000" b="1" i="1" dirty="0" smtClean="0">
                <a:solidFill>
                  <a:srgbClr val="2F2FFF"/>
                </a:solidFill>
              </a:rPr>
              <a:t>Homicide présumé</a:t>
            </a:r>
            <a:endParaRPr lang="fr-FR" altLang="fr-FR" sz="4000" b="1" i="1" dirty="0">
              <a:solidFill>
                <a:srgbClr val="2F2FFF"/>
              </a:solidFill>
            </a:endParaRPr>
          </a:p>
        </p:txBody>
      </p:sp>
      <p:pic>
        <p:nvPicPr>
          <p:cNvPr id="8196" name="Picture 5" descr="crane-h-neanderthal-laferrassies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4750" y="3714750"/>
            <a:ext cx="1428750" cy="1905000"/>
          </a:xfrm>
          <a:noFill/>
        </p:spPr>
      </p:pic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9144000" y="-1071563"/>
            <a:ext cx="576263" cy="576263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L -0.53923 0.719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62" y="3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co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276475"/>
            <a:ext cx="3455988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1311275" y="7127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1979613" y="765175"/>
            <a:ext cx="3384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 dirty="0" smtClean="0">
                <a:solidFill>
                  <a:srgbClr val="FFFF00"/>
                </a:solidFill>
                <a:latin typeface="Bauhaus 93" pitchFamily="82" charset="0"/>
              </a:rPr>
              <a:t>DATATIONS ?</a:t>
            </a:r>
            <a:endParaRPr lang="fr-FR" altLang="fr-FR" sz="3600" b="1" dirty="0">
              <a:solidFill>
                <a:srgbClr val="FFFF00"/>
              </a:solidFill>
              <a:latin typeface="Bauhaus 93" pitchFamily="82" charset="0"/>
            </a:endParaRPr>
          </a:p>
        </p:txBody>
      </p:sp>
      <p:pic>
        <p:nvPicPr>
          <p:cNvPr id="15368" name="Picture 8" descr="coca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04025" y="-2259013"/>
            <a:ext cx="2732088" cy="2020888"/>
          </a:xfrm>
          <a:noFill/>
        </p:spPr>
      </p:pic>
      <p:sp>
        <p:nvSpPr>
          <p:cNvPr id="15370" name="Oval 10"/>
          <p:cNvSpPr>
            <a:spLocks noChangeArrowheads="1"/>
          </p:cNvSpPr>
          <p:nvPr/>
        </p:nvSpPr>
        <p:spPr bwMode="auto">
          <a:xfrm>
            <a:off x="6516688" y="-1323975"/>
            <a:ext cx="865187" cy="8636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1818E-6 L -0.12569 0.73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85" y="366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31321E-6 L -0.14115 0.17233 C -0.17274 0.20634 -0.18889 0.25977 -0.18889 0.31436 C -0.18889 0.38029 -0.17274 0.43187 -0.14115 0.4668 L 1.66667E-6 0.64006 " pathEditMode="relative" rAng="0" ptsTypes="FffFF">
                                      <p:cBhvr>
                                        <p:cTn id="13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44" y="319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biface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8038" y="1700213"/>
            <a:ext cx="2833687" cy="4465637"/>
          </a:xfrm>
          <a:noFill/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23850" y="-1684338"/>
            <a:ext cx="12954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9600">
                <a:solidFill>
                  <a:srgbClr val="0000FF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44097 0.67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49" y="33588"/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build="allAtOnce"/>
      <p:bldP spid="17414" grpId="1" build="allAtOnce"/>
    </p:bldLst>
  </p:timing>
</p:sld>
</file>

<file path=ppt/theme/theme1.xml><?xml version="1.0" encoding="utf-8"?>
<a:theme xmlns:a="http://schemas.openxmlformats.org/drawingml/2006/main" name="Nuages">
  <a:themeElements>
    <a:clrScheme name="Nuage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Nuag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uage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age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age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age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age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age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age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age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age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</TotalTime>
  <Words>59</Words>
  <Application>Microsoft Office PowerPoint</Application>
  <PresentationFormat>Affichage à l'écran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Bauhaus 93</vt:lpstr>
      <vt:lpstr>Bodoni MT Black</vt:lpstr>
      <vt:lpstr>Arial Black</vt:lpstr>
      <vt:lpstr>Times New Roman</vt:lpstr>
      <vt:lpstr>Arial</vt:lpstr>
      <vt:lpstr>Wingdings</vt:lpstr>
      <vt:lpstr>Nuages</vt:lpstr>
      <vt:lpstr>Modèle par défaut</vt:lpstr>
      <vt:lpstr>Présentation PowerPoint</vt:lpstr>
      <vt:lpstr>Une découverte exceptionnelle !</vt:lpstr>
      <vt:lpstr>ANDER homo sapiens neandertalensis</vt:lpstr>
      <vt:lpstr>SAPIAND homo sapiens sapiens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descobriment excepcional!</dc:title>
  <dc:creator>Sylvie</dc:creator>
  <cp:lastModifiedBy>jean claude marot</cp:lastModifiedBy>
  <cp:revision>45</cp:revision>
  <dcterms:created xsi:type="dcterms:W3CDTF">2003-03-06T16:29:27Z</dcterms:created>
  <dcterms:modified xsi:type="dcterms:W3CDTF">2016-11-30T19:28:24Z</dcterms:modified>
</cp:coreProperties>
</file>