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102" d="100"/>
          <a:sy n="102" d="100"/>
        </p:scale>
        <p:origin x="8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0FD14-29ED-4B17-8B70-407FB6855711}" type="datetimeFigureOut">
              <a:rPr lang="fr-FR" smtClean="0"/>
              <a:t>20/12/2018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61C77-BCCA-4B14-9985-1692619615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415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Continuum de lumières colorées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AB655-6C34-4BAB-B7E3-78C87134388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29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F39C6D-DD08-46D9-B614-E47508B70CD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07181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CE50E-D2DA-46FE-A292-1FA1A8C4805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9380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593E13-99B5-4E96-92F9-8631EE864E9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4860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FB8531-7EBC-4413-89C5-31A65587399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491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4B5B03-7911-4C6F-8CF0-2966F04D8D4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90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18D2BC-4295-48CB-94EB-407F8BD1733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77884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9E1AFE-45B4-4B08-A153-C9E5C2425ED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76944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D48F98-9802-4E67-9B39-A8F39BB0D53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6134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E245EB-944F-4DA6-8A71-C9525AC0996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662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758A6-9077-4181-8C46-0C96DA36E5F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056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8F7F7-9C59-45C8-8F83-AB7D8302D0B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515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 du masque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129F5F-1716-44B7-8C3F-6D8647BE154C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Line 6"/>
          <p:cNvSpPr>
            <a:spLocks noChangeShapeType="1"/>
          </p:cNvSpPr>
          <p:nvPr/>
        </p:nvSpPr>
        <p:spPr bwMode="auto">
          <a:xfrm flipH="1">
            <a:off x="1619672" y="2303305"/>
            <a:ext cx="585142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00" dirty="0"/>
          </a:p>
        </p:txBody>
      </p:sp>
      <p:sp>
        <p:nvSpPr>
          <p:cNvPr id="1038" name="Line 7"/>
          <p:cNvSpPr>
            <a:spLocks noChangeShapeType="1"/>
          </p:cNvSpPr>
          <p:nvPr/>
        </p:nvSpPr>
        <p:spPr bwMode="auto">
          <a:xfrm>
            <a:off x="1657530" y="2591371"/>
            <a:ext cx="581356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00" dirty="0"/>
          </a:p>
        </p:txBody>
      </p:sp>
      <p:sp>
        <p:nvSpPr>
          <p:cNvPr id="5" name="AutoShape 597" descr="Résultat de recherche d'images pour &quot;smartphone icon&quot;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r-FR" sz="18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88"/>
          <a:stretch/>
        </p:blipFill>
        <p:spPr>
          <a:xfrm>
            <a:off x="1679086" y="3266823"/>
            <a:ext cx="5792010" cy="237661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2126" y="599474"/>
            <a:ext cx="8106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9900FF"/>
                </a:solidFill>
              </a:rPr>
              <a:t>L</a:t>
            </a:r>
            <a:r>
              <a:rPr lang="fr-FR" b="1" dirty="0">
                <a:solidFill>
                  <a:srgbClr val="9900FF"/>
                </a:solidFill>
              </a:rPr>
              <a:t>’ensemble des ondes électromagnétiques </a:t>
            </a:r>
            <a:r>
              <a:rPr lang="fr-FR" b="1" dirty="0" smtClean="0">
                <a:solidFill>
                  <a:srgbClr val="9900FF"/>
                </a:solidFill>
              </a:rPr>
              <a:t>et </a:t>
            </a:r>
            <a:r>
              <a:rPr lang="fr-FR" b="1" dirty="0">
                <a:solidFill>
                  <a:srgbClr val="9900FF"/>
                </a:solidFill>
              </a:rPr>
              <a:t>photons associés</a:t>
            </a:r>
            <a:endParaRPr lang="fr-FR" b="1" dirty="0">
              <a:solidFill>
                <a:srgbClr val="9900FF"/>
              </a:solidFill>
            </a:endParaRPr>
          </a:p>
        </p:txBody>
      </p:sp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125937"/>
              </p:ext>
            </p:extLst>
          </p:nvPr>
        </p:nvGraphicFramePr>
        <p:xfrm>
          <a:off x="971600" y="1505758"/>
          <a:ext cx="1633538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5" imgW="1015920" imgH="393480" progId="Equation.DSMT4">
                  <p:embed/>
                </p:oleObj>
              </mc:Choice>
              <mc:Fallback>
                <p:oleObj name="Equation" r:id="rId5" imgW="10159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505758"/>
                        <a:ext cx="1633538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518140"/>
              </p:ext>
            </p:extLst>
          </p:nvPr>
        </p:nvGraphicFramePr>
        <p:xfrm>
          <a:off x="5940152" y="2497229"/>
          <a:ext cx="20018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7" imgW="990360" imgH="393480" progId="Equation.DSMT4">
                  <p:embed/>
                </p:oleObj>
              </mc:Choice>
              <mc:Fallback>
                <p:oleObj name="Equation" r:id="rId7" imgW="9903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2497229"/>
                        <a:ext cx="2001837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91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12</Words>
  <Application>Microsoft Office PowerPoint</Application>
  <PresentationFormat>Affichage à l'écran (4:3)</PresentationFormat>
  <Paragraphs>3</Paragraphs>
  <Slides>1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Times New Roman</vt:lpstr>
      <vt:lpstr>Modèle par défaut</vt:lpstr>
      <vt:lpstr>MathType 6.0 Equation</vt:lpstr>
      <vt:lpstr>Présentation PowerPoint</vt:lpstr>
    </vt:vector>
  </TitlesOfParts>
  <Company>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</dc:creator>
  <cp:lastModifiedBy>jean claude marot</cp:lastModifiedBy>
  <cp:revision>8</cp:revision>
  <dcterms:created xsi:type="dcterms:W3CDTF">2007-05-19T15:24:16Z</dcterms:created>
  <dcterms:modified xsi:type="dcterms:W3CDTF">2018-12-20T14:41:49Z</dcterms:modified>
</cp:coreProperties>
</file>