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7" r:id="rId4"/>
    <p:sldId id="261" r:id="rId5"/>
    <p:sldId id="263" r:id="rId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C4D15-DB27-4E09-98CC-422770845728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596EA-C2AA-45ED-9F82-983C7305D16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24386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6C7B0-FA72-41E1-8C5D-A992AC050AD2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810E8-4BF4-4903-B755-ADDC2DCA411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6098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252A3-7DA1-40B6-8FDD-6C9BCE4F4F96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BFBD7C-755F-4660-849F-9E31C8D2148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9752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D3AD8-942B-4B93-BFC2-FEDE0FF03ACC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47497-120F-4E69-A7FC-F7B7F7F9253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39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1652A-DDBD-4B47-9A95-407D4AB389DE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36A0D-1F93-45E8-9E87-E9656BB579C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90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3709D-EC3E-4EF2-AEE5-A4F51583DB0E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A69F7-34DF-4425-94AE-B78A04351B6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9192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A02D2-E6D5-4A02-9BB6-08F116690F70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CAADCD-DFC4-4B6D-A379-3D2D6B31218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234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AE9B1-7F5B-49E0-B05F-5DB9351A5923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2EB3C-83E1-41FA-9821-78F24A99C6B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108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E1B3C-95D6-41DF-9E4C-1ABAAE15E623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1EC9D-381D-48AD-B29A-0F1D7CAB6A3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588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AB524-2C53-4F8B-9C5B-11868A2E58DE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EDAD0-7E1F-4424-9FED-DF0A0ECCE77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77580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AD0BC-B33E-4750-8394-28CB14F43413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958435-B198-4A28-9A17-49FE6C13DC1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6183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9F45D7-CCFC-4BDA-9D21-FBE3D8906F66}" type="datetimeFigureOut">
              <a:rPr lang="fr-FR"/>
              <a:pPr>
                <a:defRPr/>
              </a:pPr>
              <a:t>17/12/2016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4E2FC28-D4F3-48A4-B12C-23BB4F96C75F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18" y="861238"/>
            <a:ext cx="7196751" cy="495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42" y="413916"/>
            <a:ext cx="6554115" cy="603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32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" t="39893" r="5579"/>
          <a:stretch>
            <a:fillRect/>
          </a:stretch>
        </p:blipFill>
        <p:spPr bwMode="auto">
          <a:xfrm>
            <a:off x="0" y="346075"/>
            <a:ext cx="9144000" cy="618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11"/>
          <a:stretch>
            <a:fillRect/>
          </a:stretch>
        </p:blipFill>
        <p:spPr bwMode="auto">
          <a:xfrm>
            <a:off x="1686440" y="1286540"/>
            <a:ext cx="6772597" cy="492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ZoneTexte 5"/>
          <p:cNvSpPr txBox="1">
            <a:spLocks noChangeArrowheads="1"/>
          </p:cNvSpPr>
          <p:nvPr/>
        </p:nvSpPr>
        <p:spPr bwMode="auto">
          <a:xfrm>
            <a:off x="815975" y="654050"/>
            <a:ext cx="4627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0033CC"/>
                </a:solidFill>
                <a:latin typeface="Calibri" panose="020F0502020204030204" pitchFamily="34" charset="0"/>
              </a:rPr>
              <a:t>DOMAINES UTILISES EN CHIMIE MOLECULAIRE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727075" y="550863"/>
          <a:ext cx="7737476" cy="4443413"/>
        </p:xfrm>
        <a:graphic>
          <a:graphicData uri="http://schemas.openxmlformats.org/drawingml/2006/table">
            <a:tbl>
              <a:tblPr/>
              <a:tblGrid>
                <a:gridCol w="1671578"/>
                <a:gridCol w="1422740"/>
                <a:gridCol w="1672294"/>
                <a:gridCol w="1564048"/>
                <a:gridCol w="1406816"/>
              </a:tblGrid>
              <a:tr h="24538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E                   =            </a:t>
                      </a:r>
                      <a:r>
                        <a:rPr lang="fr-FR" sz="1400" b="1" dirty="0" err="1">
                          <a:latin typeface="Calibri"/>
                          <a:ea typeface="Calibri"/>
                          <a:cs typeface="Times New Roman"/>
                        </a:rPr>
                        <a:t>Ee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                +             Et                        +            </a:t>
                      </a:r>
                      <a:r>
                        <a:rPr lang="fr-FR" sz="1400" b="1" dirty="0" err="1">
                          <a:latin typeface="Calibri"/>
                          <a:ea typeface="Calibri"/>
                          <a:cs typeface="Times New Roman"/>
                        </a:rPr>
                        <a:t>Ev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             +                 Er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0208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« niveaux d’énergie électronique »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Energie cinétique de translation (non quantifiée, régie par la température)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Oscillation des noyaux autour de leurs positions d’équilibre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Rotation autour d’un axe passant par le centre de masse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8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Variation entre deux niveaux consécutifs pour les énergies quantifiées :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453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latin typeface="Calibri"/>
                          <a:ea typeface="Calibri"/>
                          <a:cs typeface="Times New Roman"/>
                        </a:rPr>
                        <a:t>ΔEe</a:t>
                      </a: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latin typeface="Calibri"/>
                          <a:ea typeface="Calibri"/>
                          <a:cs typeface="Times New Roman"/>
                        </a:rPr>
                        <a:t>ΔEv</a:t>
                      </a: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ΔEr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Ordre  de grandeur (eV)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5eV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0,1 à 0,5 eV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5.10</a:t>
                      </a:r>
                      <a:r>
                        <a:rPr lang="fr-FR" sz="1400" b="1" baseline="30000">
                          <a:latin typeface="Calibri"/>
                          <a:ea typeface="Calibri"/>
                          <a:cs typeface="Times New Roman"/>
                        </a:rPr>
                        <a:t>-3 </a:t>
                      </a: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eV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Ordre de grandeur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(kJ.mol</a:t>
                      </a:r>
                      <a:r>
                        <a:rPr lang="fr-FR" sz="1400" b="1" baseline="3000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latin typeface="Calibri"/>
                          <a:ea typeface="Calibri"/>
                          <a:cs typeface="Times New Roman"/>
                        </a:rPr>
                        <a:t>500kJ.mol</a:t>
                      </a:r>
                      <a:r>
                        <a:rPr lang="fr-FR" sz="1400" b="1" baseline="30000" dirty="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10 à 50 kJ.mol</a:t>
                      </a:r>
                      <a:r>
                        <a:rPr lang="fr-FR" sz="1400" b="1" baseline="3000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endParaRPr lang="fr-FR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0,5 kJ.mol</a:t>
                      </a:r>
                      <a:r>
                        <a:rPr lang="fr-FR" sz="1400" b="1" baseline="3000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endParaRPr lang="fr-FR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Ordre de grandeur λ(m)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250nm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2,5 à 12,4µm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12,4mm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Ordre de grandeur σ (cm</a:t>
                      </a:r>
                      <a:r>
                        <a:rPr lang="fr-FR" sz="1400" b="1" baseline="3000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40.10</a:t>
                      </a:r>
                      <a:r>
                        <a:rPr lang="fr-FR" sz="1400" b="1" baseline="30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cm</a:t>
                      </a:r>
                      <a:r>
                        <a:rPr lang="fr-FR" sz="1400" b="1" baseline="3000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endParaRPr lang="fr-FR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600 à 4000 cm</a:t>
                      </a:r>
                      <a:r>
                        <a:rPr lang="fr-FR" sz="1400" b="1" baseline="30000" dirty="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endParaRPr lang="fr-F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80cm</a:t>
                      </a:r>
                      <a:r>
                        <a:rPr lang="fr-FR" sz="1400" b="1" baseline="3000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endParaRPr lang="fr-FR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Domaine spectral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Times New Roman"/>
                        </a:rPr>
                        <a:t>UV visible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IR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</a:rPr>
                        <a:t>IR lointain et micro ondes</a:t>
                      </a:r>
                    </a:p>
                  </a:txBody>
                  <a:tcPr marL="68582" marR="68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32" name="Rectangle 1"/>
          <p:cNvSpPr>
            <a:spLocks noChangeArrowheads="1"/>
          </p:cNvSpPr>
          <p:nvPr/>
        </p:nvSpPr>
        <p:spPr bwMode="auto">
          <a:xfrm>
            <a:off x="2122488" y="5360988"/>
            <a:ext cx="6364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Selon les niveaux 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nerg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tiques en jeu dans le processus d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excitation, la longueur d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onde de l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onde absorb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se situe dans diff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rentes parties du spectre des radiations 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lectromagn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fr-FR" altLang="fr-FR" b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tiques</a:t>
            </a:r>
            <a:r>
              <a:rPr lang="fr-FR" altLang="fr-F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altLang="fr-FR" sz="900" b="1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altLang="fr-FR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5408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145</Words>
  <Application>Microsoft Office PowerPoint</Application>
  <PresentationFormat>Affichage à l'écran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JC</dc:creator>
  <cp:lastModifiedBy>jean claude marot</cp:lastModifiedBy>
  <cp:revision>33</cp:revision>
  <dcterms:created xsi:type="dcterms:W3CDTF">2012-03-25T09:12:36Z</dcterms:created>
  <dcterms:modified xsi:type="dcterms:W3CDTF">2016-12-17T15:59:27Z</dcterms:modified>
</cp:coreProperties>
</file>