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97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F7DFA-4DD0-4D1D-8CC1-8CFB9B163361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2866B-0863-4F93-93F7-087D7D5CC85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699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E3DC3-9022-4A55-8BF2-56B596BE2E09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2FB2D-C65B-4F34-A110-412F0BF3F8D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231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CC2B9-7250-44EE-BB1B-6232DB3144E6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86474-DF95-404F-BCB3-EE059A74251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028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FC576-E0CB-4743-AA65-6F7C53AD0CA1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B7849-6D30-458E-BA33-2A299950C29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885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42E88-9860-4898-822D-5C2352B886F2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A325C-0CA4-4DE4-8F8A-062F30C3553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877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C465C-0093-4E97-9ED8-63CE31A9962C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7341F-A214-4350-A44B-C5F071D568E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9642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36231-1A1A-42B4-9360-7CBFC81D7CA5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7753E-7CA2-4279-B941-6A54E17B837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313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4CDFC-251C-4D53-8B7C-1078193D2076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EEBB7-0975-46F4-8C24-1C5C5FCDD7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7356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365A9-A8CD-4BE9-ABDA-778AB419CBBC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A58F1-F86E-49DE-B50D-F028D7E2070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9040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B040-0DBF-4A1E-80FD-F661613BDE5A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514EF-7334-4BCB-BBFB-933F558A7C8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482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C4D45-59BD-4CC3-8E23-07923E9950DC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ED4F1-CC03-4B47-B4B1-F5E97159647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112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A4BF91-290D-4F4E-96BB-4E98BDCD5FCB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C77F1AE-DEAA-4DD3-9CA3-40C2D8BD3593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4" t="43143" r="46951" b="15408"/>
          <a:stretch>
            <a:fillRect/>
          </a:stretch>
        </p:blipFill>
        <p:spPr bwMode="auto">
          <a:xfrm>
            <a:off x="487363" y="541338"/>
            <a:ext cx="8012112" cy="590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>
            <a:off x="4090988" y="5649913"/>
            <a:ext cx="3540125" cy="50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52" name="ZoneTexte 7"/>
          <p:cNvSpPr txBox="1">
            <a:spLocks noChangeArrowheads="1"/>
          </p:cNvSpPr>
          <p:nvPr/>
        </p:nvSpPr>
        <p:spPr bwMode="auto">
          <a:xfrm>
            <a:off x="3082925" y="363538"/>
            <a:ext cx="3621088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800" b="1">
                <a:solidFill>
                  <a:srgbClr val="0070C0"/>
                </a:solidFill>
              </a:rPr>
              <a:t>COURBE DE TENDANCE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4" t="39607" r="19530" b="7828"/>
          <a:stretch>
            <a:fillRect/>
          </a:stretch>
        </p:blipFill>
        <p:spPr bwMode="auto">
          <a:xfrm>
            <a:off x="527050" y="950913"/>
            <a:ext cx="82296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>
            <a:off x="6107113" y="1911350"/>
            <a:ext cx="1255712" cy="503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5967413" y="4818063"/>
            <a:ext cx="727075" cy="8556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2" t="41814" r="44000" b="27954"/>
          <a:stretch>
            <a:fillRect/>
          </a:stretch>
        </p:blipFill>
        <p:spPr bwMode="auto">
          <a:xfrm>
            <a:off x="590550" y="1870075"/>
            <a:ext cx="7580313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ZoneTexte 4"/>
          <p:cNvSpPr txBox="1">
            <a:spLocks noChangeArrowheads="1"/>
          </p:cNvSpPr>
          <p:nvPr/>
        </p:nvSpPr>
        <p:spPr bwMode="auto">
          <a:xfrm>
            <a:off x="996950" y="433388"/>
            <a:ext cx="64817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b="1">
                <a:solidFill>
                  <a:srgbClr val="0070C0"/>
                </a:solidFill>
              </a:rPr>
              <a:t>Attention chiffres significatifs</a:t>
            </a:r>
            <a:r>
              <a:rPr lang="fr-FR" altLang="fr-FR"/>
              <a:t> : par défaut Excel arrondit souvent les valeurs numériques dans l’équation de la courbe de tendance ; pour rectifier utiliser bouton droit sur l’étiquette</a:t>
            </a:r>
          </a:p>
        </p:txBody>
      </p:sp>
      <p:sp>
        <p:nvSpPr>
          <p:cNvPr id="6" name="Ellipse 5"/>
          <p:cNvSpPr/>
          <p:nvPr/>
        </p:nvSpPr>
        <p:spPr>
          <a:xfrm>
            <a:off x="4524375" y="4021138"/>
            <a:ext cx="3611563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4103688" y="1312863"/>
            <a:ext cx="58737" cy="7270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4" t="35799" r="22894" b="29337"/>
          <a:stretch>
            <a:fillRect/>
          </a:stretch>
        </p:blipFill>
        <p:spPr bwMode="auto">
          <a:xfrm>
            <a:off x="1157288" y="692150"/>
            <a:ext cx="6288087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1125538" y="1243013"/>
            <a:ext cx="1254125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3165475" y="3259138"/>
            <a:ext cx="1254125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5"/>
          <p:cNvSpPr txBox="1">
            <a:spLocks noChangeArrowheads="1"/>
          </p:cNvSpPr>
          <p:nvPr/>
        </p:nvSpPr>
        <p:spPr bwMode="auto">
          <a:xfrm>
            <a:off x="773113" y="409575"/>
            <a:ext cx="5208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000" b="1">
                <a:solidFill>
                  <a:srgbClr val="0070C0"/>
                </a:solidFill>
              </a:rPr>
              <a:t>Signification du coefficient de détermination R</a:t>
            </a:r>
            <a:r>
              <a:rPr lang="fr-FR" altLang="fr-FR" sz="2000" b="1" baseline="3000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35063" y="1400175"/>
            <a:ext cx="6380162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fr-FR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Lors de l'établissement d'une équation de régression (équation de la courbe de tendance), le </a:t>
            </a:r>
            <a:r>
              <a:rPr lang="fr-FR" sz="1600" b="1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coefficient de détermination (R²)</a:t>
            </a:r>
            <a:r>
              <a:rPr lang="fr-FR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détermine à quel point l'équation de régression est adaptée pour décrire la distribution des points.</a:t>
            </a:r>
          </a:p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0 &lt;  R² &lt; 1</a:t>
            </a:r>
            <a:endParaRPr lang="fr-FR" b="1" dirty="0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  <a:p>
            <a:pPr algn="just">
              <a:defRPr/>
            </a:pPr>
            <a:endParaRPr lang="fr-FR" sz="900" dirty="0"/>
          </a:p>
          <a:p>
            <a:pPr algn="just" eaLnBrk="0" hangingPunct="0">
              <a:defRPr/>
            </a:pPr>
            <a:endParaRPr lang="fr-FR" sz="900" dirty="0"/>
          </a:p>
          <a:p>
            <a:pPr algn="just" eaLnBrk="0" hangingPunct="0">
              <a:defRPr/>
            </a:pPr>
            <a:r>
              <a:rPr lang="fr-FR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Cela se traduit de manière graphique selon la relation suivante : plus le coefficient de détermination se rapproche de 0, plus le nuage de points est diffus autour de la courbe de régression. Au contraire, plus le R² tend vers 1, plus le nuage de points se rapproche de la courbe de régression. Quand les points sont exactement sur la courbe de régression, R²=1. </a:t>
            </a:r>
            <a:endParaRPr lang="fr-FR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150</Words>
  <Application>Microsoft Office PowerPoint</Application>
  <PresentationFormat>Affichage à l'écran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Calibri</vt:lpstr>
      <vt:lpstr>Arial</vt:lpstr>
      <vt:lpstr>Verdana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3</cp:revision>
  <dcterms:created xsi:type="dcterms:W3CDTF">2014-06-18T09:13:56Z</dcterms:created>
  <dcterms:modified xsi:type="dcterms:W3CDTF">2020-02-02T09:31:01Z</dcterms:modified>
</cp:coreProperties>
</file>