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97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9D959-4D18-4F13-A5C7-A62403731DDC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26532D-A62E-470F-839E-EE1A54FE9A7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126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C5762-B52E-4BDA-AFD1-112A05C1801A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57E45-EC9F-4EBE-996D-3443462550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5810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442DA-9570-455A-9196-3B2846992D07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F8B56-D238-43C5-B4B3-0683A6B5A0F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597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6392F-F867-48EB-9B44-B8B494014935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505BC-64C8-43F6-9B9C-D9F536B59EF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2836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51E32-98D7-46EF-A44F-783FDE43287C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EB8CB-60C2-4A56-9637-49C6134DE51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37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3AAA7-1A1A-4FCA-A6E7-AE944475900A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18054-E758-4509-9219-898E4E8D7D8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883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D0349-72E0-48AC-B443-45B154D97A0A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BD283-6E59-45B5-A8BD-639E50DFFA2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035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04944-4DEE-432D-BE05-913878308217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7F8FD-681B-4630-AEA4-FFF43FF0A9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09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23982-CAB6-4FCF-91B4-C9CB1BE3D7B0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37D02-76D4-48CB-A284-5312BF8ABB1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821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5033A-4B51-481A-A4C0-0D4912CCEE0F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7357D8-BD61-42C2-B9C0-585E55EBFC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913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7999D-CE74-4C77-BFEE-4BB45CEDF3F3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E0BEB-30BD-4762-8A07-41B3DEF595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767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33B2E5-B314-46F5-B75E-575FCDF9AD71}" type="datetimeFigureOut">
              <a:rPr lang="fr-FR"/>
              <a:pPr>
                <a:defRPr/>
              </a:pPr>
              <a:t>02/02/2020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8867D80-E2E9-421A-82AE-5E6DA90C60D0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e 9"/>
          <p:cNvGrpSpPr>
            <a:grpSpLocks/>
          </p:cNvGrpSpPr>
          <p:nvPr/>
        </p:nvGrpSpPr>
        <p:grpSpPr bwMode="auto">
          <a:xfrm>
            <a:off x="407988" y="538163"/>
            <a:ext cx="8393112" cy="5862637"/>
            <a:chOff x="408214" y="538842"/>
            <a:chExt cx="8392886" cy="5861957"/>
          </a:xfrm>
        </p:grpSpPr>
        <p:pic>
          <p:nvPicPr>
            <p:cNvPr id="2051" name="Image 4"/>
            <p:cNvPicPr>
              <a:picLocks noChangeAspect="1" noChangeArrowheads="1"/>
            </p:cNvPicPr>
            <p:nvPr/>
          </p:nvPicPr>
          <p:blipFill>
            <a:blip r:embed="rId2">
              <a:lum bright="-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3" t="995"/>
            <a:stretch>
              <a:fillRect/>
            </a:stretch>
          </p:blipFill>
          <p:spPr bwMode="auto">
            <a:xfrm>
              <a:off x="408214" y="538842"/>
              <a:ext cx="8392886" cy="5861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" name="Rectangle 2"/>
            <p:cNvSpPr>
              <a:spLocks noChangeArrowheads="1"/>
            </p:cNvSpPr>
            <p:nvPr/>
          </p:nvSpPr>
          <p:spPr bwMode="auto">
            <a:xfrm>
              <a:off x="2666199" y="5111015"/>
              <a:ext cx="1464930" cy="4080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fr-FR" altLang="fr-FR"/>
            </a:p>
          </p:txBody>
        </p:sp>
        <p:sp>
          <p:nvSpPr>
            <p:cNvPr id="2053" name="Rectangle 2"/>
            <p:cNvSpPr>
              <a:spLocks noChangeArrowheads="1"/>
            </p:cNvSpPr>
            <p:nvPr/>
          </p:nvSpPr>
          <p:spPr bwMode="auto">
            <a:xfrm>
              <a:off x="6389233" y="5232097"/>
              <a:ext cx="1657487" cy="3120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fr-FR" altLang="fr-F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43" y="1562100"/>
            <a:ext cx="7452639" cy="378980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b="1" dirty="0" smtClean="0">
                <a:ea typeface="Calibri"/>
                <a:cs typeface="Times New Roman"/>
              </a:rPr>
              <a:t>Qualités d’un système de mesure : </a:t>
            </a:r>
            <a:r>
              <a:rPr lang="fr-FR" dirty="0" smtClean="0">
                <a:ea typeface="Calibri"/>
                <a:cs typeface="Times New Roman"/>
              </a:rPr>
              <a:t/>
            </a:r>
            <a:br>
              <a:rPr lang="fr-FR" dirty="0" smtClean="0">
                <a:ea typeface="Calibri"/>
                <a:cs typeface="Times New Roman"/>
              </a:rPr>
            </a:br>
            <a:endParaRPr lang="fr-FR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88" y="1417638"/>
            <a:ext cx="7484424" cy="4577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3"/>
          <p:cNvPicPr>
            <a:picLocks noChangeAspect="1" noChangeArrowheads="1"/>
          </p:cNvPicPr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1155" r="4703"/>
          <a:stretch>
            <a:fillRect/>
          </a:stretch>
        </p:blipFill>
        <p:spPr bwMode="auto">
          <a:xfrm>
            <a:off x="365125" y="528638"/>
            <a:ext cx="2792413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Image 4"/>
          <p:cNvPicPr>
            <a:picLocks noChangeAspect="1" noChangeArrowheads="1"/>
          </p:cNvPicPr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t="2921" r="4787"/>
          <a:stretch>
            <a:fillRect/>
          </a:stretch>
        </p:blipFill>
        <p:spPr bwMode="auto">
          <a:xfrm>
            <a:off x="3243263" y="1741488"/>
            <a:ext cx="27527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 5"/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" t="1892" r="2319"/>
          <a:stretch>
            <a:fillRect/>
          </a:stretch>
        </p:blipFill>
        <p:spPr bwMode="auto">
          <a:xfrm>
            <a:off x="6121400" y="2906713"/>
            <a:ext cx="27432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</Words>
  <Application>Microsoft Office PowerPoint</Application>
  <PresentationFormat>Affichage à l'écran (4:3)</PresentationFormat>
  <Paragraphs>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Arial</vt:lpstr>
      <vt:lpstr>Times New Roman</vt:lpstr>
      <vt:lpstr>Thème Office</vt:lpstr>
      <vt:lpstr>Présentation PowerPoint</vt:lpstr>
      <vt:lpstr>Présentation PowerPoint</vt:lpstr>
      <vt:lpstr>Qualités d’un système de mesure :  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2</cp:revision>
  <dcterms:created xsi:type="dcterms:W3CDTF">2013-09-08T09:18:41Z</dcterms:created>
  <dcterms:modified xsi:type="dcterms:W3CDTF">2020-02-02T09:49:31Z</dcterms:modified>
</cp:coreProperties>
</file>