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75" d="100"/>
          <a:sy n="75" d="100"/>
        </p:scale>
        <p:origin x="6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39C6D-DD08-46D9-B614-E47508B70CD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0718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FB8531-7EBC-4413-89C5-31A6558739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14915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B5B03-7911-4C6F-8CF0-2966F04D8D4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0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18D2BC-4295-48CB-94EB-407F8BD1733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7788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E1AFE-45B4-4B08-A153-C9E5C2425E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694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8F98-9802-4E67-9B39-A8F39BB0D53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8613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245EB-944F-4DA6-8A71-C9525AC099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2662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758A6-9077-4181-8C46-0C96DA36E5F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056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8F7F7-9C59-45C8-8F83-AB7D8302D0B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6515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CE50E-D2DA-46FE-A292-1FA1A8C480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380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93E13-99B5-4E96-92F9-8631EE864E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8604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129F5F-1716-44B7-8C3F-6D8647BE154C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8461620" cy="5545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Times New Roman</vt:lpstr>
      <vt:lpstr>Modèle par défaut</vt:lpstr>
      <vt:lpstr>Equation</vt:lpstr>
      <vt:lpstr>Présentation PowerPoint</vt:lpstr>
    </vt:vector>
  </TitlesOfParts>
  <Company>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</dc:creator>
  <cp:lastModifiedBy>jean claude marot</cp:lastModifiedBy>
  <cp:revision>11</cp:revision>
  <dcterms:created xsi:type="dcterms:W3CDTF">2007-05-19T15:24:16Z</dcterms:created>
  <dcterms:modified xsi:type="dcterms:W3CDTF">2020-02-18T15:31:07Z</dcterms:modified>
</cp:coreProperties>
</file>