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91" r:id="rId2"/>
    <p:sldId id="293" r:id="rId3"/>
    <p:sldId id="295" r:id="rId4"/>
    <p:sldId id="296" r:id="rId5"/>
    <p:sldId id="297" r:id="rId6"/>
    <p:sldId id="298" r:id="rId7"/>
    <p:sldId id="299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5" d="100"/>
          <a:sy n="75" d="100"/>
        </p:scale>
        <p:origin x="5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184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anose="02020603050405020304" pitchFamily="18" charset="0"/>
              </a:defRPr>
            </a:lvl1pPr>
          </a:lstStyle>
          <a:p>
            <a:endParaRPr lang="fr-FR" altLang="fr-FR"/>
          </a:p>
        </p:txBody>
      </p:sp>
      <p:sp>
        <p:nvSpPr>
          <p:cNvPr id="184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fld id="{F0064E2E-83F1-4325-97FC-E5599F6F451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47987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GB" smtClean="0"/>
              <a:t>Cliquez pour modifier les styles du texte du masque</a:t>
            </a:r>
          </a:p>
          <a:p>
            <a:pPr lvl="1"/>
            <a:r>
              <a:rPr lang="fr-FR" altLang="en-GB" smtClean="0"/>
              <a:t>Deuxième niveau</a:t>
            </a:r>
          </a:p>
          <a:p>
            <a:pPr lvl="2"/>
            <a:r>
              <a:rPr lang="fr-FR" altLang="en-GB" smtClean="0"/>
              <a:t>Troisième niveau</a:t>
            </a:r>
          </a:p>
          <a:p>
            <a:pPr lvl="3"/>
            <a:r>
              <a:rPr lang="fr-FR" altLang="en-GB" smtClean="0"/>
              <a:t>Quatrième niveau</a:t>
            </a:r>
          </a:p>
          <a:p>
            <a:pPr lvl="4"/>
            <a:r>
              <a:rPr lang="fr-FR" altLang="en-GB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fr-FR" alt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4373EDE-2A91-47F8-8900-0372F010C5FE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4099420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341438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altLang="en-GB" noProof="0" smtClean="0"/>
              <a:t>Cliquez pour modifier le style du titre du masque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pPr lvl="0"/>
            <a:r>
              <a:rPr lang="fr-FR" altLang="en-GB" noProof="0" smtClean="0"/>
              <a:t>Cliquez pour modifier le style des sous-titres du masque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fr-FR" altLang="en-GB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1149CB7-57D2-42A1-A641-69828488ACD3}" type="slidenum">
              <a:rPr lang="fr-FR" altLang="en-GB"/>
              <a:pPr/>
              <a:t>‹N°›</a:t>
            </a:fld>
            <a:endParaRPr lang="fr-FR" altLang="en-GB"/>
          </a:p>
        </p:txBody>
      </p:sp>
      <p:pic>
        <p:nvPicPr>
          <p:cNvPr id="3105" name="Picture 33" descr="Untitled-4.PCT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0013"/>
            <a:ext cx="854075" cy="8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7" name="Picture 35" descr="Untitled-4.PCT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2859088"/>
            <a:ext cx="847725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9" name="Picture 37" descr="Untitled-4.PCT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8" y="2949575"/>
            <a:ext cx="847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Untitled-4.PCT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43200"/>
            <a:ext cx="8763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2" name="Picture 40" descr="Untitled-4.PCT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2868613"/>
            <a:ext cx="854075" cy="8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B8E3B5-8776-4060-A005-69D6668CB164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1214635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CD9DAB-BD38-4F4E-889E-6D36097134ED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202400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113F90-C257-459D-BAF2-16AFA5FEC44E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371308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C94F17-CAA8-4E8F-B470-654CB2A638ED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366876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E23F1B-8111-4322-BC34-27C0E04D8D68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83898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DE7BE1-CE6B-4E94-913F-C45127D39F04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129426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8B1D23-4EE3-4302-A910-FDC33C6C5F61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137364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F09B3F-5A1C-4953-B11F-FEF772BD76FC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157382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5316AFB-5662-4D91-8986-402236595C93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229350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676900" cy="5638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41ADD4-2062-4858-8A43-CB75BED7B006}" type="slidenum">
              <a:rPr lang="fr-FR" altLang="en-GB"/>
              <a:pPr/>
              <a:t>‹N°›</a:t>
            </a:fld>
            <a:endParaRPr lang="fr-FR" altLang="en-GB"/>
          </a:p>
        </p:txBody>
      </p:sp>
    </p:spTree>
    <p:extLst>
      <p:ext uri="{BB962C8B-B14F-4D97-AF65-F5344CB8AC3E}">
        <p14:creationId xmlns:p14="http://schemas.microsoft.com/office/powerpoint/2010/main" val="420588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tx2">
                <a:lumMod val="20000"/>
                <a:lumOff val="80000"/>
              </a:schemeClr>
            </a:gs>
            <a:gs pos="100000">
              <a:srgbClr val="CCFFCC">
                <a:gamma/>
                <a:tint val="0"/>
                <a:invGamma/>
              </a:srgbClr>
            </a:gs>
          </a:gsLst>
          <a:lin ang="5400000" scaled="1"/>
          <a:tileRect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GB" smtClean="0"/>
              <a:t>Cliquez pour modifier le style du titre du masque</a:t>
            </a:r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GB" smtClean="0"/>
              <a:t>Cliquez pour modifier les styles du texte du masque</a:t>
            </a:r>
          </a:p>
          <a:p>
            <a:pPr lvl="1"/>
            <a:r>
              <a:rPr lang="fr-FR" altLang="en-GB" smtClean="0"/>
              <a:t>Deuxième niveau</a:t>
            </a:r>
          </a:p>
          <a:p>
            <a:pPr lvl="2"/>
            <a:r>
              <a:rPr lang="fr-FR" altLang="en-GB" smtClean="0"/>
              <a:t>Troisième niveau</a:t>
            </a:r>
          </a:p>
          <a:p>
            <a:pPr lvl="3"/>
            <a:r>
              <a:rPr lang="fr-FR" altLang="en-GB" smtClean="0"/>
              <a:t>Quatrième niveau</a:t>
            </a:r>
          </a:p>
          <a:p>
            <a:pPr lvl="4"/>
            <a:r>
              <a:rPr lang="fr-FR" altLang="en-GB" smtClean="0"/>
              <a:t>Cinquième niveau</a:t>
            </a:r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fr-FR" altLang="en-GB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F327D75E-E3BE-456F-B1F3-307D05BFE867}" type="slidenum">
              <a:rPr lang="fr-FR" altLang="en-GB"/>
              <a:pPr/>
              <a:t>‹N°›</a:t>
            </a:fld>
            <a:endParaRPr lang="fr-FR" alt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Hybridation </a:t>
            </a:r>
            <a:r>
              <a:rPr lang="fr-FR" altLang="fr-FR" i="1"/>
              <a:t>sp</a:t>
            </a:r>
            <a:r>
              <a:rPr lang="fr-FR" altLang="fr-FR" i="1" baseline="30000"/>
              <a:t>2</a:t>
            </a:r>
            <a:r>
              <a:rPr lang="fr-FR" altLang="fr-FR" baseline="30000"/>
              <a:t> </a:t>
            </a:r>
            <a:r>
              <a:rPr lang="fr-FR" altLang="fr-FR"/>
              <a:t>du carbone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295400" y="1676400"/>
            <a:ext cx="1371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fr-FR" altLang="fr-FR">
                <a:solidFill>
                  <a:schemeClr val="tx2"/>
                </a:solidFill>
                <a:latin typeface="Times" panose="02020603050405020304" pitchFamily="18" charset="0"/>
              </a:rPr>
              <a:t>C</a:t>
            </a:r>
            <a:r>
              <a:rPr lang="fr-FR" altLang="fr-FR" baseline="-25000">
                <a:solidFill>
                  <a:schemeClr val="tx2"/>
                </a:solidFill>
                <a:latin typeface="Times" panose="02020603050405020304" pitchFamily="18" charset="0"/>
              </a:rPr>
              <a:t>2</a:t>
            </a:r>
            <a:r>
              <a:rPr lang="fr-FR" altLang="fr-FR">
                <a:solidFill>
                  <a:schemeClr val="tx2"/>
                </a:solidFill>
                <a:latin typeface="Times" panose="02020603050405020304" pitchFamily="18" charset="0"/>
              </a:rPr>
              <a:t>H</a:t>
            </a:r>
            <a:r>
              <a:rPr lang="fr-FR" altLang="fr-FR" baseline="-25000">
                <a:solidFill>
                  <a:schemeClr val="tx2"/>
                </a:solidFill>
                <a:latin typeface="Times" panose="02020603050405020304" pitchFamily="18" charset="0"/>
              </a:rPr>
              <a:t>4</a:t>
            </a: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2565400"/>
            <a:ext cx="3213100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Configuration électronique de C</a:t>
            </a:r>
          </a:p>
        </p:txBody>
      </p:sp>
      <p:pic>
        <p:nvPicPr>
          <p:cNvPr id="49160" name="Picture 8" descr="Untitled-2.JPG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44824"/>
            <a:ext cx="4696891" cy="3556869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Orbitales atomiques hybrides </a:t>
            </a:r>
            <a:r>
              <a:rPr lang="fr-FR" altLang="fr-FR" i="1"/>
              <a:t>sp</a:t>
            </a:r>
            <a:r>
              <a:rPr lang="fr-FR" altLang="fr-FR" i="1" baseline="30000"/>
              <a:t>2</a:t>
            </a:r>
          </a:p>
        </p:txBody>
      </p:sp>
      <p:pic>
        <p:nvPicPr>
          <p:cNvPr id="51203" name="Picture 3" descr="&#10;Untitled-6    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66" y="4724400"/>
            <a:ext cx="24257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51206" name="Picture 6" descr="Untitled-3.JPG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379625" cy="258156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Orbitales atomiques hybrides </a:t>
            </a:r>
            <a:r>
              <a:rPr lang="fr-FR" altLang="fr-FR" i="1"/>
              <a:t>sp</a:t>
            </a:r>
            <a:r>
              <a:rPr lang="fr-FR" altLang="fr-FR" i="1" baseline="30000"/>
              <a:t>2</a:t>
            </a:r>
          </a:p>
        </p:txBody>
      </p:sp>
      <p:pic>
        <p:nvPicPr>
          <p:cNvPr id="52227" name="Picture 3" descr="&#10;Untitled-7    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724400"/>
            <a:ext cx="4292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Untitled-3.JPG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531" y="1898216"/>
            <a:ext cx="4833937" cy="2528168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Orbitales atomiques </a:t>
            </a:r>
            <a:r>
              <a:rPr lang="fr-FR" altLang="fr-FR" i="1"/>
              <a:t>p</a:t>
            </a:r>
            <a:endParaRPr lang="fr-FR" altLang="fr-FR"/>
          </a:p>
        </p:txBody>
      </p:sp>
      <p:pic>
        <p:nvPicPr>
          <p:cNvPr id="53256" name="Picture 8" descr="Untitled-3.JPG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915" y="1600200"/>
            <a:ext cx="5115169" cy="2471043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&#10;Untitled-8    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343400"/>
            <a:ext cx="4292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Recouvrement des orbitales </a:t>
            </a:r>
            <a:r>
              <a:rPr lang="fr-FR" altLang="fr-FR" i="1"/>
              <a:t>p</a:t>
            </a:r>
          </a:p>
        </p:txBody>
      </p:sp>
      <p:pic>
        <p:nvPicPr>
          <p:cNvPr id="54275" name="Picture 3" descr="&#10;Untitled-9    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5580380" cy="330200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/>
              <a:t>Orbitales moléculaires</a:t>
            </a:r>
          </a:p>
        </p:txBody>
      </p:sp>
      <p:pic>
        <p:nvPicPr>
          <p:cNvPr id="55299" name="Picture 3" descr="Untitled-1.JPG                                                 00000189Claude                         B613999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267" y="4126624"/>
            <a:ext cx="37084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3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670953"/>
              </p:ext>
            </p:extLst>
          </p:nvPr>
        </p:nvGraphicFramePr>
        <p:xfrm>
          <a:off x="6857119" y="4693526"/>
          <a:ext cx="2120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4" name="Document" r:id="rId4" imgW="2120900" imgH="990600" progId="Word.Document.8">
                  <p:embed/>
                </p:oleObj>
              </mc:Choice>
              <mc:Fallback>
                <p:oleObj name="Document" r:id="rId4" imgW="2120900" imgH="990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7119" y="4693526"/>
                        <a:ext cx="21209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7" name="Picture 11" descr=" mol5b.JPG                                                      0000126AClaude                         B6139992: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7" r="15484"/>
          <a:stretch/>
        </p:blipFill>
        <p:spPr bwMode="auto">
          <a:xfrm>
            <a:off x="323528" y="4210926"/>
            <a:ext cx="2592288" cy="19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72816"/>
            <a:ext cx="3029373" cy="197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nde verticale">
  <a:themeElements>
    <a:clrScheme name="Bande vertical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Bande vertical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ande vertical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de vertical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de vertical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de vertical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de vertical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de vertical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Claude:Applications (Mac OS 9):Microsoft Office 98:Modèles:Modèles de Présentation:Bande verticale</Template>
  <TotalTime>1557</TotalTime>
  <Words>26</Words>
  <Application>Microsoft Office PowerPoint</Application>
  <PresentationFormat>Affichage à l'écran (4:3)</PresentationFormat>
  <Paragraphs>8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Monotype Sorts</vt:lpstr>
      <vt:lpstr>Times</vt:lpstr>
      <vt:lpstr>Times New Roman</vt:lpstr>
      <vt:lpstr>Bande verticale</vt:lpstr>
      <vt:lpstr>Document</vt:lpstr>
      <vt:lpstr>Hybridation sp2 du carbone</vt:lpstr>
      <vt:lpstr>Configuration électronique de C</vt:lpstr>
      <vt:lpstr>Orbitales atomiques hybrides sp2</vt:lpstr>
      <vt:lpstr>Orbitales atomiques hybrides sp2</vt:lpstr>
      <vt:lpstr>Orbitales atomiques p</vt:lpstr>
      <vt:lpstr>Recouvrement des orbitales p</vt:lpstr>
      <vt:lpstr>Orbitales moléculaires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Microsoft Word</dc:title>
  <dc:creator>Claude Simoneau</dc:creator>
  <cp:lastModifiedBy>jean claude marot</cp:lastModifiedBy>
  <cp:revision>130</cp:revision>
  <dcterms:created xsi:type="dcterms:W3CDTF">2001-11-28T17:38:09Z</dcterms:created>
  <dcterms:modified xsi:type="dcterms:W3CDTF">2020-07-11T15:32:06Z</dcterms:modified>
</cp:coreProperties>
</file>