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7" r:id="rId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17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D5876-DAC5-48EC-8F36-9E610E874C89}" type="datetimeFigureOut">
              <a:rPr lang="fr-FR"/>
              <a:pPr>
                <a:defRPr/>
              </a:pPr>
              <a:t>20/05/2021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7E5732-877A-443A-B1C5-31F4CE60F3A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84470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27756-E996-4095-9708-65190D1BC000}" type="datetimeFigureOut">
              <a:rPr lang="fr-FR"/>
              <a:pPr>
                <a:defRPr/>
              </a:pPr>
              <a:t>20/05/2021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E68E48-27BD-40BF-9591-1126AEB9232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72398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806F9-177C-46BF-976F-334664F4915D}" type="datetimeFigureOut">
              <a:rPr lang="fr-FR"/>
              <a:pPr>
                <a:defRPr/>
              </a:pPr>
              <a:t>20/05/2021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B62873-D2DB-4876-9EB8-FC505723127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48035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D2659-C099-4F63-8F0F-4FD6E91B1BA9}" type="datetimeFigureOut">
              <a:rPr lang="fr-FR"/>
              <a:pPr>
                <a:defRPr/>
              </a:pPr>
              <a:t>20/05/2021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02956-E036-4EE1-8C46-791FBCB144B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47249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0D80C-4242-4ACB-9DA6-AF1862BFC07E}" type="datetimeFigureOut">
              <a:rPr lang="fr-FR"/>
              <a:pPr>
                <a:defRPr/>
              </a:pPr>
              <a:t>20/05/2021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77503F-37B4-4C02-9F2B-B61D6E1220A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06511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F0040-578A-45FA-B657-F0C93ABE6B74}" type="datetimeFigureOut">
              <a:rPr lang="fr-FR"/>
              <a:pPr>
                <a:defRPr/>
              </a:pPr>
              <a:t>20/05/2021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BAFEA5-E4D2-44DF-B480-8EEE35291D3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37708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84521-2FBF-4C40-A4E9-C4E985211FA9}" type="datetimeFigureOut">
              <a:rPr lang="fr-FR"/>
              <a:pPr>
                <a:defRPr/>
              </a:pPr>
              <a:t>20/05/2021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727D3-577F-440E-AAC8-57F6BA62B4C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02806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05990-DA5A-41F9-9CBC-EF9EB092793D}" type="datetimeFigureOut">
              <a:rPr lang="fr-FR"/>
              <a:pPr>
                <a:defRPr/>
              </a:pPr>
              <a:t>20/05/2021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C06A77-A25B-495E-B170-0765116EFD7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01664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8E29-E33D-4217-B97A-C591835232FA}" type="datetimeFigureOut">
              <a:rPr lang="fr-FR"/>
              <a:pPr>
                <a:defRPr/>
              </a:pPr>
              <a:t>20/05/2021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E6D93-A4DF-45CB-BA72-98395E31A24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37365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12F5B-6F62-404D-BBEF-773F080D466B}" type="datetimeFigureOut">
              <a:rPr lang="fr-FR"/>
              <a:pPr>
                <a:defRPr/>
              </a:pPr>
              <a:t>20/05/2021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0EA01-7593-4F1F-9D2C-92892AC4F59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48961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E2692-AB74-437F-929B-F4AEB2F761B2}" type="datetimeFigureOut">
              <a:rPr lang="fr-FR"/>
              <a:pPr>
                <a:defRPr/>
              </a:pPr>
              <a:t>20/05/2021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9A166F-EE01-409F-8696-46473DD549A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10229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19C34A-3347-4E78-BE9E-83AE7D061228}" type="datetimeFigureOut">
              <a:rPr lang="fr-FR"/>
              <a:pPr>
                <a:defRPr/>
              </a:pPr>
              <a:t>20/05/2021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22CD5BEE-D3C2-4868-AD35-DA572F5F4E1D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5"/>
          <a:stretch>
            <a:fillRect/>
          </a:stretch>
        </p:blipFill>
        <p:spPr bwMode="auto">
          <a:xfrm>
            <a:off x="192088" y="1125538"/>
            <a:ext cx="8740775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322263"/>
            <a:ext cx="17621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336550" y="6127750"/>
            <a:ext cx="83073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latin typeface="Calibri" panose="020F0502020204030204" pitchFamily="34" charset="0"/>
              </a:rPr>
              <a:t>vibrations de valence (vibrations se produisant le long des liaisons) ou de déformation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72" name="Picture 28" descr="F:\01 TS\01 Cours TS\01 Cours Spécifique\02-O-spectres\O3-A IR\Asymmetrical_stretching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25" y="517525"/>
            <a:ext cx="2246313" cy="160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73" name="Picture 29" descr="F:\01 TS\01 Cours TS\01 Cours Spécifique\02-O-spectres\O3-A IR\Modo_rotacao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313" y="4670425"/>
            <a:ext cx="2370137" cy="169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74" name="Picture 30" descr="F:\01 TS\01 Cours TS\01 Cours Spécifique\02-O-spectres\O3-A IR\Scissoring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625" y="2644775"/>
            <a:ext cx="24003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75" name="Picture 31" descr="F:\01 TS\01 Cours TS\01 Cours Spécifique\02-O-spectres\O3-A IR\Symmetrical_stretching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79425"/>
            <a:ext cx="24003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76" name="Picture 32" descr="F:\01 TS\01 Cours TS\01 Cours Spécifique\02-O-spectres\O3-A IR\Twisting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25" y="4737100"/>
            <a:ext cx="24003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77" name="Picture 33" descr="F:\01 TS\01 Cours TS\01 Cours Spécifique\02-O-spectres\O3-A IR\Wagging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588" y="2616200"/>
            <a:ext cx="24003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79" name="Rectangle 35"/>
          <p:cNvSpPr>
            <a:spLocks noChangeArrowheads="1"/>
          </p:cNvSpPr>
          <p:nvPr/>
        </p:nvSpPr>
        <p:spPr bwMode="auto">
          <a:xfrm>
            <a:off x="3722688" y="3108325"/>
            <a:ext cx="9144000" cy="0"/>
          </a:xfrm>
          <a:prstGeom prst="rect">
            <a:avLst/>
          </a:prstGeom>
          <a:solidFill>
            <a:srgbClr val="FFFF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4436" rIns="0" bIns="44436">
            <a:spAutoFit/>
          </a:bodyPr>
          <a:lstStyle/>
          <a:p>
            <a:endParaRPr lang="fr-FR" altLang="fr-FR"/>
          </a:p>
        </p:txBody>
      </p:sp>
      <p:sp>
        <p:nvSpPr>
          <p:cNvPr id="31780" name="Rectangle 36"/>
          <p:cNvSpPr>
            <a:spLocks noChangeArrowheads="1"/>
          </p:cNvSpPr>
          <p:nvPr/>
        </p:nvSpPr>
        <p:spPr bwMode="auto">
          <a:xfrm>
            <a:off x="1631950" y="246063"/>
            <a:ext cx="1539875" cy="57785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r>
              <a:rPr lang="fr-FR" altLang="fr-FR" b="1">
                <a:solidFill>
                  <a:srgbClr val="000000"/>
                </a:solidFill>
                <a:cs typeface="Courier New" panose="02070309020205020404" pitchFamily="49" charset="0"/>
              </a:rPr>
              <a:t>é</a:t>
            </a:r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tirement</a:t>
            </a:r>
            <a:b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</a:t>
            </a:r>
            <a:r>
              <a:rPr lang="fr-FR" altLang="fr-FR" b="1">
                <a:solidFill>
                  <a:srgbClr val="000000"/>
                </a:solidFill>
                <a:cs typeface="Courier New" panose="02070309020205020404" pitchFamily="49" charset="0"/>
              </a:rPr>
              <a:t>é</a:t>
            </a:r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trique</a:t>
            </a:r>
            <a:endParaRPr lang="fr-FR" altLang="fr-FR"/>
          </a:p>
        </p:txBody>
      </p:sp>
      <p:sp>
        <p:nvSpPr>
          <p:cNvPr id="31781" name="Rectangle 37"/>
          <p:cNvSpPr>
            <a:spLocks noChangeArrowheads="1"/>
          </p:cNvSpPr>
          <p:nvPr/>
        </p:nvSpPr>
        <p:spPr bwMode="auto">
          <a:xfrm>
            <a:off x="3449638" y="3108325"/>
            <a:ext cx="9144000" cy="0"/>
          </a:xfrm>
          <a:prstGeom prst="rect">
            <a:avLst/>
          </a:prstGeom>
          <a:solidFill>
            <a:srgbClr val="FFFF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4436" rIns="0" bIns="44436">
            <a:spAutoFit/>
          </a:bodyPr>
          <a:lstStyle/>
          <a:p>
            <a:endParaRPr lang="fr-FR" altLang="fr-FR"/>
          </a:p>
        </p:txBody>
      </p:sp>
      <p:sp>
        <p:nvSpPr>
          <p:cNvPr id="31782" name="Rectangle 38"/>
          <p:cNvSpPr>
            <a:spLocks noChangeArrowheads="1"/>
          </p:cNvSpPr>
          <p:nvPr/>
        </p:nvSpPr>
        <p:spPr bwMode="auto">
          <a:xfrm>
            <a:off x="5440363" y="260350"/>
            <a:ext cx="2085975" cy="57785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r>
              <a:rPr lang="fr-FR" altLang="fr-FR" b="1">
                <a:solidFill>
                  <a:srgbClr val="000000"/>
                </a:solidFill>
                <a:cs typeface="Courier New" panose="02070309020205020404" pitchFamily="49" charset="0"/>
              </a:rPr>
              <a:t>é</a:t>
            </a:r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tirement</a:t>
            </a:r>
            <a:b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antisym</a:t>
            </a:r>
            <a:r>
              <a:rPr lang="fr-FR" altLang="fr-FR" b="1">
                <a:solidFill>
                  <a:srgbClr val="000000"/>
                </a:solidFill>
                <a:cs typeface="Courier New" panose="02070309020205020404" pitchFamily="49" charset="0"/>
              </a:rPr>
              <a:t>é</a:t>
            </a:r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trique</a:t>
            </a:r>
            <a:endParaRPr lang="fr-FR" altLang="fr-FR"/>
          </a:p>
        </p:txBody>
      </p:sp>
      <p:sp>
        <p:nvSpPr>
          <p:cNvPr id="31783" name="Rectangle 39"/>
          <p:cNvSpPr>
            <a:spLocks noChangeArrowheads="1"/>
          </p:cNvSpPr>
          <p:nvPr/>
        </p:nvSpPr>
        <p:spPr bwMode="auto">
          <a:xfrm>
            <a:off x="3581400" y="3246438"/>
            <a:ext cx="9144000" cy="0"/>
          </a:xfrm>
          <a:prstGeom prst="rect">
            <a:avLst/>
          </a:prstGeom>
          <a:solidFill>
            <a:srgbClr val="FFFF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4436" rIns="0" bIns="44436">
            <a:spAutoFit/>
          </a:bodyPr>
          <a:lstStyle/>
          <a:p>
            <a:endParaRPr lang="fr-FR" altLang="fr-FR"/>
          </a:p>
        </p:txBody>
      </p:sp>
      <p:sp>
        <p:nvSpPr>
          <p:cNvPr id="31784" name="Rectangle 40"/>
          <p:cNvSpPr>
            <a:spLocks noChangeArrowheads="1"/>
          </p:cNvSpPr>
          <p:nvPr/>
        </p:nvSpPr>
        <p:spPr bwMode="auto">
          <a:xfrm>
            <a:off x="5489575" y="2568575"/>
            <a:ext cx="1822450" cy="303213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Cisaillement</a:t>
            </a:r>
            <a:endParaRPr lang="fr-FR" altLang="fr-FR"/>
          </a:p>
        </p:txBody>
      </p:sp>
      <p:sp>
        <p:nvSpPr>
          <p:cNvPr id="31785" name="Rectangle 41"/>
          <p:cNvSpPr>
            <a:spLocks noChangeArrowheads="1"/>
          </p:cNvSpPr>
          <p:nvPr/>
        </p:nvSpPr>
        <p:spPr bwMode="auto">
          <a:xfrm>
            <a:off x="3922713" y="3246438"/>
            <a:ext cx="9144000" cy="0"/>
          </a:xfrm>
          <a:prstGeom prst="rect">
            <a:avLst/>
          </a:prstGeom>
          <a:solidFill>
            <a:srgbClr val="FFFF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4436" rIns="0" bIns="44436">
            <a:spAutoFit/>
          </a:bodyPr>
          <a:lstStyle/>
          <a:p>
            <a:endParaRPr lang="fr-FR" altLang="fr-FR"/>
          </a:p>
        </p:txBody>
      </p:sp>
      <p:sp>
        <p:nvSpPr>
          <p:cNvPr id="31786" name="Rectangle 42"/>
          <p:cNvSpPr>
            <a:spLocks noChangeArrowheads="1"/>
          </p:cNvSpPr>
          <p:nvPr/>
        </p:nvSpPr>
        <p:spPr bwMode="auto">
          <a:xfrm>
            <a:off x="5830888" y="4670425"/>
            <a:ext cx="1139825" cy="303213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Bascule</a:t>
            </a:r>
            <a:endParaRPr lang="fr-FR" altLang="fr-FR"/>
          </a:p>
        </p:txBody>
      </p:sp>
      <p:sp>
        <p:nvSpPr>
          <p:cNvPr id="31787" name="Rectangle 43"/>
          <p:cNvSpPr>
            <a:spLocks noChangeArrowheads="1"/>
          </p:cNvSpPr>
          <p:nvPr/>
        </p:nvSpPr>
        <p:spPr bwMode="auto">
          <a:xfrm>
            <a:off x="3786188" y="3246438"/>
            <a:ext cx="9144000" cy="0"/>
          </a:xfrm>
          <a:prstGeom prst="rect">
            <a:avLst/>
          </a:prstGeom>
          <a:solidFill>
            <a:srgbClr val="FFFF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4436" rIns="0" bIns="44436">
            <a:spAutoFit/>
          </a:bodyPr>
          <a:lstStyle/>
          <a:p>
            <a:endParaRPr lang="fr-FR" altLang="fr-FR"/>
          </a:p>
        </p:txBody>
      </p:sp>
      <p:sp>
        <p:nvSpPr>
          <p:cNvPr id="31788" name="Rectangle 44"/>
          <p:cNvSpPr>
            <a:spLocks noChangeArrowheads="1"/>
          </p:cNvSpPr>
          <p:nvPr/>
        </p:nvSpPr>
        <p:spPr bwMode="auto">
          <a:xfrm>
            <a:off x="1819275" y="2582863"/>
            <a:ext cx="1412875" cy="303212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Agitation</a:t>
            </a:r>
            <a:endParaRPr lang="fr-FR" altLang="fr-FR"/>
          </a:p>
        </p:txBody>
      </p:sp>
      <p:sp>
        <p:nvSpPr>
          <p:cNvPr id="31789" name="Rectangle 45"/>
          <p:cNvSpPr>
            <a:spLocks noChangeArrowheads="1"/>
          </p:cNvSpPr>
          <p:nvPr/>
        </p:nvSpPr>
        <p:spPr bwMode="auto">
          <a:xfrm>
            <a:off x="3922713" y="3246438"/>
            <a:ext cx="9144000" cy="0"/>
          </a:xfrm>
          <a:prstGeom prst="rect">
            <a:avLst/>
          </a:prstGeom>
          <a:solidFill>
            <a:srgbClr val="FFFF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4436" rIns="0" bIns="44436">
            <a:spAutoFit/>
          </a:bodyPr>
          <a:lstStyle/>
          <a:p>
            <a:endParaRPr lang="fr-FR" altLang="fr-FR"/>
          </a:p>
        </p:txBody>
      </p:sp>
      <p:sp>
        <p:nvSpPr>
          <p:cNvPr id="31790" name="Rectangle 46"/>
          <p:cNvSpPr>
            <a:spLocks noChangeArrowheads="1"/>
          </p:cNvSpPr>
          <p:nvPr/>
        </p:nvSpPr>
        <p:spPr bwMode="auto">
          <a:xfrm>
            <a:off x="2011363" y="4737100"/>
            <a:ext cx="1139825" cy="303213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Torsion</a:t>
            </a:r>
            <a:endParaRPr lang="fr-FR" alt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614363"/>
            <a:ext cx="8972550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21</Words>
  <Application>Microsoft Office PowerPoint</Application>
  <PresentationFormat>Affichage à l'écran (4:3)</PresentationFormat>
  <Paragraphs>7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Times New Roman</vt:lpstr>
      <vt:lpstr>Symbol</vt:lpstr>
      <vt:lpstr>Courier New</vt:lpstr>
      <vt:lpstr>Thème Office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</dc:creator>
  <cp:lastModifiedBy>jean claude marot</cp:lastModifiedBy>
  <cp:revision>42</cp:revision>
  <dcterms:created xsi:type="dcterms:W3CDTF">2012-03-25T09:12:36Z</dcterms:created>
  <dcterms:modified xsi:type="dcterms:W3CDTF">2021-05-20T08:57:50Z</dcterms:modified>
</cp:coreProperties>
</file>