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FACF-E8B6-40E6-80CF-E86BBE049FFD}" type="datetimeFigureOut">
              <a:rPr lang="fr-FR" smtClean="0"/>
              <a:t>07/07/2023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8BF2-718B-4355-8673-10DDEBD383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7032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FACF-E8B6-40E6-80CF-E86BBE049FFD}" type="datetimeFigureOut">
              <a:rPr lang="fr-FR" smtClean="0"/>
              <a:t>07/07/2023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8BF2-718B-4355-8673-10DDEBD383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869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FACF-E8B6-40E6-80CF-E86BBE049FFD}" type="datetimeFigureOut">
              <a:rPr lang="fr-FR" smtClean="0"/>
              <a:t>07/07/2023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8BF2-718B-4355-8673-10DDEBD383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9952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FACF-E8B6-40E6-80CF-E86BBE049FFD}" type="datetimeFigureOut">
              <a:rPr lang="fr-FR" smtClean="0"/>
              <a:t>07/07/2023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8BF2-718B-4355-8673-10DDEBD383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88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FACF-E8B6-40E6-80CF-E86BBE049FFD}" type="datetimeFigureOut">
              <a:rPr lang="fr-FR" smtClean="0"/>
              <a:t>07/07/2023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8BF2-718B-4355-8673-10DDEBD383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83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FACF-E8B6-40E6-80CF-E86BBE049FFD}" type="datetimeFigureOut">
              <a:rPr lang="fr-FR" smtClean="0"/>
              <a:t>07/07/2023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8BF2-718B-4355-8673-10DDEBD383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235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FACF-E8B6-40E6-80CF-E86BBE049FFD}" type="datetimeFigureOut">
              <a:rPr lang="fr-FR" smtClean="0"/>
              <a:t>07/07/2023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8BF2-718B-4355-8673-10DDEBD383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139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FACF-E8B6-40E6-80CF-E86BBE049FFD}" type="datetimeFigureOut">
              <a:rPr lang="fr-FR" smtClean="0"/>
              <a:t>07/07/2023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8BF2-718B-4355-8673-10DDEBD383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182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FACF-E8B6-40E6-80CF-E86BBE049FFD}" type="datetimeFigureOut">
              <a:rPr lang="fr-FR" smtClean="0"/>
              <a:t>07/07/2023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8BF2-718B-4355-8673-10DDEBD383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6128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FACF-E8B6-40E6-80CF-E86BBE049FFD}" type="datetimeFigureOut">
              <a:rPr lang="fr-FR" smtClean="0"/>
              <a:t>07/07/2023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8BF2-718B-4355-8673-10DDEBD383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864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FACF-E8B6-40E6-80CF-E86BBE049FFD}" type="datetimeFigureOut">
              <a:rPr lang="fr-FR" smtClean="0"/>
              <a:t>07/07/2023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8BF2-718B-4355-8673-10DDEBD383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005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8FACF-E8B6-40E6-80CF-E86BBE049FFD}" type="datetimeFigureOut">
              <a:rPr lang="fr-FR" smtClean="0"/>
              <a:t>07/07/2023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18BF2-718B-4355-8673-10DDEBD383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9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059" y="1185718"/>
            <a:ext cx="8919005" cy="71466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059" y="1099993"/>
            <a:ext cx="8971428" cy="213333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568" y="999547"/>
            <a:ext cx="9052409" cy="285865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568" y="999547"/>
            <a:ext cx="9047619" cy="285714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152" y="3957136"/>
            <a:ext cx="7246521" cy="227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7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414" y="1043108"/>
            <a:ext cx="9428571" cy="194285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9801245" y="1757360"/>
            <a:ext cx="1552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i="1" dirty="0" smtClean="0">
                <a:solidFill>
                  <a:srgbClr val="FF0000"/>
                </a:solidFill>
              </a:rPr>
              <a:t>- 44 x 2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429671" y="509585"/>
            <a:ext cx="1236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i="1" dirty="0" smtClean="0">
                <a:solidFill>
                  <a:srgbClr val="FF0000"/>
                </a:solidFill>
              </a:rPr>
              <a:t>- 796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07089" y="3407829"/>
            <a:ext cx="8149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latin typeface="Symbol" panose="05050102010706020507" pitchFamily="18" charset="2"/>
              </a:rPr>
              <a:t>D</a:t>
            </a:r>
            <a:r>
              <a:rPr lang="fr-FR" sz="3200" dirty="0" smtClean="0"/>
              <a:t>H = - 796 – 2 x 44 = 884 kJ.mol</a:t>
            </a:r>
            <a:r>
              <a:rPr lang="fr-FR" sz="3200" baseline="30000" dirty="0" smtClean="0"/>
              <a:t>-1 </a:t>
            </a:r>
            <a:r>
              <a:rPr lang="fr-FR" sz="3200" dirty="0" smtClean="0"/>
              <a:t>≈ 890 </a:t>
            </a:r>
            <a:r>
              <a:rPr lang="fr-FR" sz="3200" dirty="0" smtClean="0"/>
              <a:t>kJ.mol</a:t>
            </a:r>
            <a:r>
              <a:rPr lang="fr-FR" sz="3200" baseline="30000" dirty="0" smtClean="0"/>
              <a:t>-1</a:t>
            </a:r>
            <a:r>
              <a:rPr lang="fr-FR" sz="3200" dirty="0" smtClean="0"/>
              <a:t> </a:t>
            </a:r>
            <a:endParaRPr lang="fr-FR" sz="3200" dirty="0"/>
          </a:p>
        </p:txBody>
      </p:sp>
      <p:sp>
        <p:nvSpPr>
          <p:cNvPr id="9" name="ZoneTexte 8"/>
          <p:cNvSpPr txBox="1"/>
          <p:nvPr/>
        </p:nvSpPr>
        <p:spPr>
          <a:xfrm>
            <a:off x="1557779" y="4414468"/>
            <a:ext cx="9795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Masse molaire de CH</a:t>
            </a:r>
            <a:r>
              <a:rPr lang="fr-FR" sz="3200" baseline="-25000" dirty="0" smtClean="0"/>
              <a:t>4</a:t>
            </a:r>
            <a:r>
              <a:rPr lang="fr-FR" sz="3200" dirty="0" smtClean="0"/>
              <a:t> : M = 12 + 4 x 1 = 16 g.mol</a:t>
            </a:r>
            <a:r>
              <a:rPr lang="fr-FR" sz="3200" baseline="30000" dirty="0" smtClean="0"/>
              <a:t>-1</a:t>
            </a:r>
            <a:endParaRPr lang="fr-FR" sz="3200" baseline="30000" dirty="0"/>
          </a:p>
          <a:p>
            <a:r>
              <a:rPr lang="fr-FR" sz="3200" dirty="0" smtClean="0"/>
              <a:t>Alors  pour 1 kg de méthane : </a:t>
            </a:r>
          </a:p>
          <a:p>
            <a:r>
              <a:rPr lang="fr-FR" sz="3200" dirty="0" smtClean="0">
                <a:latin typeface="Symbol" panose="05050102010706020507" pitchFamily="18" charset="2"/>
              </a:rPr>
              <a:t>D</a:t>
            </a:r>
            <a:r>
              <a:rPr lang="fr-FR" sz="3200" dirty="0" smtClean="0"/>
              <a:t>H ≈ 890 x 1000 / 16 = 55,6 x 10</a:t>
            </a:r>
            <a:r>
              <a:rPr lang="fr-FR" sz="3200" baseline="30000" dirty="0" smtClean="0"/>
              <a:t>3</a:t>
            </a:r>
            <a:r>
              <a:rPr lang="fr-FR" sz="3200" dirty="0" smtClean="0"/>
              <a:t> kJ/kg = 55,6 MJ/kg</a:t>
            </a:r>
            <a:endParaRPr lang="fr-FR" sz="3200" dirty="0" smtClean="0"/>
          </a:p>
        </p:txBody>
      </p:sp>
    </p:spTree>
    <p:extLst>
      <p:ext uri="{BB962C8B-B14F-4D97-AF65-F5344CB8AC3E}">
        <p14:creationId xmlns:p14="http://schemas.microsoft.com/office/powerpoint/2010/main" val="98789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57</Words>
  <Application>Microsoft Office PowerPoint</Application>
  <PresentationFormat>Grand écran</PresentationFormat>
  <Paragraphs>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Symbol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claude marot</dc:creator>
  <cp:lastModifiedBy>jean claude marot</cp:lastModifiedBy>
  <cp:revision>4</cp:revision>
  <dcterms:created xsi:type="dcterms:W3CDTF">2023-07-07T16:30:19Z</dcterms:created>
  <dcterms:modified xsi:type="dcterms:W3CDTF">2023-07-07T17:01:38Z</dcterms:modified>
</cp:coreProperties>
</file>