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0" r:id="rId4"/>
    <p:sldId id="261" r:id="rId5"/>
    <p:sldId id="257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52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13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60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238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496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86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800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81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07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396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961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4547-1CA2-4A7C-8C98-F779A60A6028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F2D1A-7341-48C5-B4F0-3642B01E7F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30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cmcp.cnrs.fr/sites/thierry-azais/wp-content/uploads/2020/06/3-UV-visible-2019.pd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2547095"/>
            <a:ext cx="4105275" cy="3798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628650"/>
            <a:ext cx="6715124" cy="1602422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104899" y="2781127"/>
            <a:ext cx="7553325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2700020" algn="just">
              <a:lnSpc>
                <a:spcPct val="107000"/>
              </a:lnSpc>
            </a:pP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fr-FR" sz="2400" b="1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-carotène absorbe dans les domaines du bleu-vert.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2700020" algn="just">
              <a:lnSpc>
                <a:spcPct val="107000"/>
              </a:lnSpc>
              <a:spcAft>
                <a:spcPts val="0"/>
              </a:spcAft>
            </a:pPr>
            <a:r>
              <a:rPr lang="fr-FR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liaisons doubles conjuguées.</a:t>
            </a:r>
          </a:p>
        </p:txBody>
      </p:sp>
      <p:pic>
        <p:nvPicPr>
          <p:cNvPr id="2050" name="Picture 2" descr="Carotte (gros calibre) | Miamtag : livraison de produits frais sur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2" y="4058977"/>
            <a:ext cx="2857500" cy="228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64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4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685925"/>
            <a:ext cx="5343525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1" r="-1"/>
          <a:stretch/>
        </p:blipFill>
        <p:spPr bwMode="auto">
          <a:xfrm>
            <a:off x="6229350" y="1481137"/>
            <a:ext cx="5329238" cy="425767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14425" y="967115"/>
            <a:ext cx="62609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https://www.lcmcp.cnrs.fr/sites/thierry-azais/wp-content/uploads/2020/06/3-UV-visible-2019.pdf</a:t>
            </a:r>
            <a:endParaRPr kumimoji="0" lang="fr-FR" alt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114425" y="44577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14425" y="78676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81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55340" y="529709"/>
            <a:ext cx="66232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Les règles empiriques de </a:t>
            </a:r>
            <a:r>
              <a:rPr lang="fr-FR" sz="28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Woodward-</a:t>
            </a:r>
            <a:r>
              <a:rPr lang="fr-FR" sz="2800" b="1" dirty="0" err="1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Fieser</a:t>
            </a:r>
            <a:r>
              <a:rPr lang="fr-FR" sz="28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 </a:t>
            </a:r>
            <a:endParaRPr lang="fr-FR" sz="2800" b="1" dirty="0">
              <a:solidFill>
                <a:srgbClr val="0000FF"/>
              </a:solidFill>
            </a:endParaRPr>
          </a:p>
        </p:txBody>
      </p:sp>
      <p:pic>
        <p:nvPicPr>
          <p:cNvPr id="5" name="Image 4" descr="Liste de différents chromophores est de l'incrément associé. Ester : +0nm, Alkyl : +5nm, double liaison exoclyclique : +5nm, éther : +6nm, -Cl -Br -halogène : +10nm, sulfure : +30nm, double liaison conjuguée : +30nm, amine secondaire : +60nm, phényl : +60nm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" r="1019" b="2800"/>
          <a:stretch/>
        </p:blipFill>
        <p:spPr bwMode="auto">
          <a:xfrm>
            <a:off x="1271588" y="2700339"/>
            <a:ext cx="9601200" cy="347186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176462" y="1368802"/>
            <a:ext cx="7253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Chromophores : </a:t>
            </a:r>
            <a:endParaRPr lang="fr-FR" sz="2400" b="1" dirty="0">
              <a:solidFill>
                <a:srgbClr val="0000FF"/>
              </a:solidFill>
            </a:endParaRPr>
          </a:p>
          <a:p>
            <a:r>
              <a:rPr lang="fr-FR" dirty="0" smtClean="0">
                <a:solidFill>
                  <a:srgbClr val="444444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certains </a:t>
            </a:r>
            <a:r>
              <a:rPr lang="fr-FR" dirty="0">
                <a:solidFill>
                  <a:srgbClr val="444444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groupements ou fonctions </a:t>
            </a:r>
            <a:r>
              <a:rPr lang="fr-FR" dirty="0" smtClean="0">
                <a:solidFill>
                  <a:srgbClr val="444444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peuvent induire une augmentation </a:t>
            </a:r>
            <a:r>
              <a:rPr lang="fr-FR" dirty="0">
                <a:solidFill>
                  <a:srgbClr val="444444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de la longueur d’onde du maximum d’absorption </a:t>
            </a:r>
            <a:r>
              <a:rPr lang="fr-FR" dirty="0" smtClean="0">
                <a:solidFill>
                  <a:srgbClr val="444444"/>
                </a:solidFill>
                <a:latin typeface="Calibri" panose="020F050202020403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différente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93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6" t="4386" r="12841" b="4912"/>
          <a:stretch/>
        </p:blipFill>
        <p:spPr>
          <a:xfrm>
            <a:off x="2418348" y="276724"/>
            <a:ext cx="6954253" cy="622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1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342" y="1120648"/>
            <a:ext cx="6582694" cy="420111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161342" y="459477"/>
            <a:ext cx="1012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00FF"/>
                </a:solidFill>
              </a:rPr>
              <a:t>Des molécules qui absorbent dans le domaine de la lumière visible</a:t>
            </a:r>
            <a:endParaRPr lang="fr-FR" sz="2400" b="1" dirty="0">
              <a:solidFill>
                <a:srgbClr val="0000FF"/>
              </a:solidFill>
            </a:endParaRPr>
          </a:p>
        </p:txBody>
      </p:sp>
      <p:pic>
        <p:nvPicPr>
          <p:cNvPr id="4" name="Imag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610" y="1689197"/>
            <a:ext cx="7323828" cy="42951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606" y="2263925"/>
            <a:ext cx="7456076" cy="4069988"/>
          </a:xfrm>
          <a:prstGeom prst="rect">
            <a:avLst/>
          </a:prstGeom>
        </p:spPr>
      </p:pic>
      <p:pic>
        <p:nvPicPr>
          <p:cNvPr id="5" name="Image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490" y="2920324"/>
            <a:ext cx="7354188" cy="363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9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51</Words>
  <Application>Microsoft Office PowerPoint</Application>
  <PresentationFormat>Grand écran</PresentationFormat>
  <Paragraphs>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Open Sans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 marot</dc:creator>
  <cp:lastModifiedBy>jean claude marot</cp:lastModifiedBy>
  <cp:revision>7</cp:revision>
  <dcterms:created xsi:type="dcterms:W3CDTF">2017-10-25T10:17:28Z</dcterms:created>
  <dcterms:modified xsi:type="dcterms:W3CDTF">2024-01-31T19:18:04Z</dcterms:modified>
</cp:coreProperties>
</file>