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1" r:id="rId4"/>
    <p:sldId id="260" r:id="rId5"/>
    <p:sldId id="256" r:id="rId6"/>
    <p:sldId id="258" r:id="rId7"/>
    <p:sldId id="257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4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34599-3D5C-3051-AADF-0D4F1AB72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424F6A-9501-CF62-88AD-1A3F60085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30264C-28B8-0110-C1C4-81FC54BA7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8D5ED8-842F-D2B8-A61C-01662301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FCA881-BE9C-6552-DE59-5E063B775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0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EC4271-23E6-3032-9F80-009BAC83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F21FD-9D6C-37AD-85BC-BADC95C0F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52C9E2-FBF8-5864-587A-248344368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BE318-76F2-D2FF-5D9D-A3D9E54C5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71D7F5-E761-580E-D0CB-B1B490D26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60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9687C-FD02-1581-1EF8-F63DB0FF0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3D391A-99FC-18BE-D196-26C64AD6B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003D03-17FB-8E98-D321-4FF60B7DC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DAEAE6-DE2C-F36F-C201-40EE3EA4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AF11-664B-1682-7820-DEF5E87E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7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0C9F86-39AA-B553-DBBD-934F9EA9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18865-B191-B94F-7023-1AC1CFE61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7F7278-C91F-19A8-8809-903F2536B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889A09-6E20-E4B8-3F33-810C54F0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7EFB34-DB79-8FBB-F9A8-E6C7C016B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87652F-432F-F2C4-178A-E8F952CB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85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5C20F-6016-1F69-98FB-958B1A29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866CE3-CD25-3DD0-8CD3-B94E3E779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3A5C16-E159-3D90-27EE-57FF99A13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5CA952-8F3D-C9AA-CACD-500A52B59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0E1B82A-C3E8-E1EF-25F8-ED70A0BD5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A072A2-1E99-0F57-907E-C6FE5E9C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12C169-80C1-4CF4-0B5C-51EA393E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9A8DCB-3F0A-FD7E-9613-B9B34AA2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75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5E96BA-8D42-25CD-94F1-6291F711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AB91A7-3905-841E-873C-CF1B3177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F0C710-5F4B-11FA-B7A7-4BD5E5A9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EC2639-68FF-422B-4785-21CC3D52F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5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306E668-47E7-B9C8-E412-332A4BBC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9787F3-9F70-9546-3961-BA6E0D65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4379F7-B284-185A-95FB-E19284EF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91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59BA7-EF95-3C9B-FC3F-5FF8DD5CF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2BE9DB-1BC8-B96C-1C32-6C62C57A2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C19273-B338-59EA-BD40-DF82073EC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70FB96-C7F9-D4E1-EE3F-AAFAD5EE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94BB9E-BC78-CA21-137C-1A1BE20E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0F23D9-78B3-8800-ED3F-C22BE861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142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0B834-1413-7AF6-A0A8-F4B5DCFE4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E6547C-D990-80B6-CA50-4B24E8C70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CDEBD8-11DF-E502-CB63-AC46DBEC2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B764FA-FB90-F8D0-C3ED-7BA4DE81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5ACDC2-E80B-A72F-99C9-99BE99CE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20DCE6-0419-63D5-B88C-AB5DB721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75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4224A-EC7D-0288-A103-676F3BB4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39A9C5-0947-D262-1C85-D25379947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4414C4-381D-472A-C780-5C7F79FA2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0ABC74-F7DA-B6B4-75D8-62AB4304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80F606-ACD7-2D8F-C110-223BA8A0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96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2800DA-8818-1775-E2E2-464438B21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1DDE9E-F704-007B-A1B9-AD09505D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49981-E41E-717F-1C0D-89504D9F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51FA54-3B5F-1451-2478-2F1E2895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112635-5970-D6B8-B49C-AB8A28F7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48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8DE012-6EB8-E121-03B1-9C712726B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3CFE0B-319C-7134-822E-40C24C1F3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179F2C-F307-652C-A5B2-F781D6166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D56628-FB6A-4B23-9F46-49CFF31F25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8E95A9-269F-CCDD-A5C8-803767E17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2CEDB5-F8B3-8208-DD0D-2A7AE1E77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0F9874-30AC-40AA-BC3D-04741E2F0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05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-et-vie.com/corps-et-sante/pollution-de-l-air-sante-mentale-depression-impacts-physiques-rechauffement-climatique-98822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e-avenir.ch/actualites/pollution-de-lair-nouvelles-normes-de-lom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nuage, plein air, pollution&#10;&#10;Le contenu généré par l’IA peut être incorrect.">
            <a:extLst>
              <a:ext uri="{FF2B5EF4-FFF2-40B4-BE49-F238E27FC236}">
                <a16:creationId xmlns:a16="http://schemas.microsoft.com/office/drawing/2014/main" id="{A9D2B9B1-C2C5-3042-03DE-8BA00A8EC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865" y="1106996"/>
            <a:ext cx="7796270" cy="42529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E8C82F5-EA87-490C-980C-ED36D1E0DD0A}"/>
              </a:ext>
            </a:extLst>
          </p:cNvPr>
          <p:cNvSpPr txBox="1"/>
          <p:nvPr/>
        </p:nvSpPr>
        <p:spPr>
          <a:xfrm>
            <a:off x="3197526" y="5503652"/>
            <a:ext cx="563304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https://www.science-et-vie.com/corps-et-sante/pollution-de-l-air-sante-mentale-depression-impacts-physiques-rechauffement-climatique-98822.html</a:t>
            </a:r>
            <a:endParaRPr lang="fr-FR" sz="1050" dirty="0">
              <a:solidFill>
                <a:srgbClr val="0066FF"/>
              </a:solidFill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306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D01D0FA-1B71-A569-FCA6-39A049F73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578" y="797009"/>
            <a:ext cx="10122844" cy="43361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47F6D6-BA11-9383-EF40-FC69436C98B8}"/>
              </a:ext>
            </a:extLst>
          </p:cNvPr>
          <p:cNvSpPr txBox="1"/>
          <p:nvPr/>
        </p:nvSpPr>
        <p:spPr>
          <a:xfrm>
            <a:off x="4186687" y="5281605"/>
            <a:ext cx="3232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</a:rPr>
              <a:t>https://www.lelivrescolaire.fr/page/16991460</a:t>
            </a:r>
          </a:p>
        </p:txBody>
      </p:sp>
    </p:spTree>
    <p:extLst>
      <p:ext uri="{BB962C8B-B14F-4D97-AF65-F5344CB8AC3E}">
        <p14:creationId xmlns:p14="http://schemas.microsoft.com/office/powerpoint/2010/main" val="193629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77BCF6-875C-9067-7F91-2980929B94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78"/>
          <a:stretch>
            <a:fillRect/>
          </a:stretch>
        </p:blipFill>
        <p:spPr>
          <a:xfrm>
            <a:off x="1808110" y="457200"/>
            <a:ext cx="8575780" cy="54656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0F8DA0D-4661-DA00-399E-1FC5E806F2F9}"/>
              </a:ext>
            </a:extLst>
          </p:cNvPr>
          <p:cNvSpPr txBox="1"/>
          <p:nvPr/>
        </p:nvSpPr>
        <p:spPr>
          <a:xfrm>
            <a:off x="2898475" y="6035673"/>
            <a:ext cx="59579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 dirty="0"/>
              <a:t>Adapté de : </a:t>
            </a:r>
            <a:r>
              <a:rPr lang="fr-FR" sz="1100" dirty="0">
                <a:solidFill>
                  <a:srgbClr val="006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https://rue-avenir.ch/actualites/pollution-de-lair-nouvelles-normes-de-loms/</a:t>
            </a:r>
            <a:endParaRPr lang="fr-FR" sz="1100" dirty="0">
              <a:solidFill>
                <a:srgbClr val="0066FF"/>
              </a:solidFill>
            </a:endParaRPr>
          </a:p>
          <a:p>
            <a:endParaRPr lang="fr-FR" sz="11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7EE82D-0129-A37C-C19F-3B82E1CD1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87" y="383882"/>
            <a:ext cx="7202842" cy="600236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E7C4BAF-804F-B9D2-4C2F-67ECB2DFB81A}"/>
              </a:ext>
            </a:extLst>
          </p:cNvPr>
          <p:cNvSpPr txBox="1"/>
          <p:nvPr/>
        </p:nvSpPr>
        <p:spPr>
          <a:xfrm>
            <a:off x="3151517" y="6386250"/>
            <a:ext cx="51873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dirty="0">
                <a:solidFill>
                  <a:srgbClr val="0066FF"/>
                </a:solidFill>
              </a:rPr>
              <a:t>http://www.ssents.uvsq.fr/spip.php?article1182</a:t>
            </a:r>
          </a:p>
        </p:txBody>
      </p:sp>
    </p:spTree>
    <p:extLst>
      <p:ext uri="{BB962C8B-B14F-4D97-AF65-F5344CB8AC3E}">
        <p14:creationId xmlns:p14="http://schemas.microsoft.com/office/powerpoint/2010/main" val="224383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tre air extérieur – la synthèse de l'ASEF | Association ...">
            <a:extLst>
              <a:ext uri="{FF2B5EF4-FFF2-40B4-BE49-F238E27FC236}">
                <a16:creationId xmlns:a16="http://schemas.microsoft.com/office/drawing/2014/main" id="{3D34543F-3C3E-9795-3F17-15554A385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047" y="516082"/>
            <a:ext cx="7601906" cy="582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F1AA024-C0C0-E0BB-6E8C-1AFDDB722851}"/>
              </a:ext>
            </a:extLst>
          </p:cNvPr>
          <p:cNvSpPr txBox="1"/>
          <p:nvPr/>
        </p:nvSpPr>
        <p:spPr>
          <a:xfrm>
            <a:off x="3393056" y="620341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</a:rPr>
              <a:t>https://www.asef-asso.fr/production/notre-air-exterieur-la-synthese-de-lasef/</a:t>
            </a:r>
          </a:p>
        </p:txBody>
      </p:sp>
    </p:spTree>
    <p:extLst>
      <p:ext uri="{BB962C8B-B14F-4D97-AF65-F5344CB8AC3E}">
        <p14:creationId xmlns:p14="http://schemas.microsoft.com/office/powerpoint/2010/main" val="2536855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E2606E-6092-2B22-DB40-F9F0FCD10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07" y="442823"/>
            <a:ext cx="6265170" cy="582217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356AD5-08C2-2AA1-6FF4-6B776ED6DC86}"/>
              </a:ext>
            </a:extLst>
          </p:cNvPr>
          <p:cNvSpPr txBox="1"/>
          <p:nvPr/>
        </p:nvSpPr>
        <p:spPr>
          <a:xfrm>
            <a:off x="3347049" y="6265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</a:rPr>
              <a:t>https://www.jpboseret.eu/biologie/index.php/ecologie/pollution-de-l-air</a:t>
            </a:r>
          </a:p>
        </p:txBody>
      </p:sp>
    </p:spTree>
    <p:extLst>
      <p:ext uri="{BB962C8B-B14F-4D97-AF65-F5344CB8AC3E}">
        <p14:creationId xmlns:p14="http://schemas.microsoft.com/office/powerpoint/2010/main" val="266369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7212176-6FD0-B0D8-E6F9-325CB760D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67" y="591621"/>
            <a:ext cx="4971272" cy="31321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82EFA5-1977-BEDE-E454-982493664E51}"/>
              </a:ext>
            </a:extLst>
          </p:cNvPr>
          <p:cNvSpPr txBox="1"/>
          <p:nvPr/>
        </p:nvSpPr>
        <p:spPr>
          <a:xfrm>
            <a:off x="451367" y="3800176"/>
            <a:ext cx="50693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66FF"/>
                </a:solidFill>
              </a:rPr>
              <a:t>https://www.notre-environnement.gouv.fr/actualites/breves/article/pollution-de-l-air-quel-impact-sur-la-sante-et-l-economie-en-france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B3DD26E-BBC8-6150-C289-B9A2D2213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73614"/>
            <a:ext cx="5577979" cy="43018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1595920-368B-A7BF-1F5F-4759D3B20A7B}"/>
              </a:ext>
            </a:extLst>
          </p:cNvPr>
          <p:cNvSpPr txBox="1"/>
          <p:nvPr/>
        </p:nvSpPr>
        <p:spPr>
          <a:xfrm>
            <a:off x="7268778" y="5908458"/>
            <a:ext cx="3232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</a:rPr>
              <a:t>https://www.lelivrescolaire.fr/page/16991460</a:t>
            </a:r>
          </a:p>
        </p:txBody>
      </p:sp>
    </p:spTree>
    <p:extLst>
      <p:ext uri="{BB962C8B-B14F-4D97-AF65-F5344CB8AC3E}">
        <p14:creationId xmlns:p14="http://schemas.microsoft.com/office/powerpoint/2010/main" val="387587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affiche&#10;&#10;Le contenu généré par l’IA peut être incorrect.">
            <a:extLst>
              <a:ext uri="{FF2B5EF4-FFF2-40B4-BE49-F238E27FC236}">
                <a16:creationId xmlns:a16="http://schemas.microsoft.com/office/drawing/2014/main" id="{3AD76EEA-64A5-B1A0-9B92-BC3148E6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96" y="223261"/>
            <a:ext cx="6612408" cy="641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172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Grand écran</PresentationFormat>
  <Paragraphs>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Cordesse</dc:creator>
  <cp:lastModifiedBy>Sylvie Cordesse</cp:lastModifiedBy>
  <cp:revision>8</cp:revision>
  <dcterms:created xsi:type="dcterms:W3CDTF">2025-09-26T10:20:57Z</dcterms:created>
  <dcterms:modified xsi:type="dcterms:W3CDTF">2025-09-26T14:16:58Z</dcterms:modified>
</cp:coreProperties>
</file>