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8" r:id="rId6"/>
    <p:sldId id="263" r:id="rId7"/>
    <p:sldId id="274" r:id="rId8"/>
    <p:sldId id="265" r:id="rId9"/>
    <p:sldId id="266" r:id="rId10"/>
    <p:sldId id="267" r:id="rId11"/>
    <p:sldId id="269" r:id="rId12"/>
    <p:sldId id="276" r:id="rId13"/>
    <p:sldId id="262" r:id="rId14"/>
    <p:sldId id="275" r:id="rId15"/>
    <p:sldId id="270" r:id="rId16"/>
    <p:sldId id="271" r:id="rId17"/>
    <p:sldId id="258" r:id="rId18"/>
    <p:sldId id="264" r:id="rId19"/>
    <p:sldId id="272" r:id="rId20"/>
    <p:sldId id="273" r:id="rId21"/>
    <p:sldId id="260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8" d="100"/>
          <a:sy n="88" d="100"/>
        </p:scale>
        <p:origin x="441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7731-18ED-50A9-BE1C-B9FA16500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7CB47A-9E9E-015C-C1C5-86A97954E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6D01B3-E7B0-D0EB-386E-364C2F48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1C099B-4689-FB35-D405-567FAE7BE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4A6C6A-56E5-FA09-E97D-A04C9D5A5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1BDC2A-11F2-4DCA-9262-CE4D8E47F6D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5248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9816-B3A5-5083-8D71-EF31E658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1C759D-4519-7312-015B-DA63D741D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9FDF63-4CB1-499B-B736-E23CFA46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E40F8D-17A0-FC50-BF9C-0F624949C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4832A-9F39-2FC9-20A6-EBFBAD851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E7F69-2F7F-4DF7-AAB7-F0C0B7A649E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6324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A51AE-1850-4C07-B3EF-F7CB1C6F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222068-F6F5-CC68-AF0F-AB313F2C2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1773A7-BCDB-210A-79A6-E2AA83BEA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01BA6B-8A68-E684-2BAA-9B5F1DFA4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DE92CB-A2DC-4171-B0C0-CDEE72C7C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44EFB3-12AB-4671-9E38-D8E9C014B07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1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883C89-D136-5F0E-9D0F-2A14FBA53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10CD59-02FC-5E0C-8680-118B8C318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4AC825-28CB-761A-7E4B-BB85500FF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BA374D-1F57-5CEF-813C-BE643B58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CBD30-4207-3496-30C4-0300BA5D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75DC5A-B1A1-5B89-34B2-1FB7D8E1E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DFFCB-AE4C-41FE-8365-78CDDC34AF1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3225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CF3C2B-113A-7147-734C-CEE023A23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0228DE-41A9-EC31-F1AD-6BB2B4FB9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21F3AF-AE91-31DE-6CF7-DAA6EA23F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255AAE-216A-5DE9-9B6B-634F3AAD7A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32EFF7-1BC4-A173-3717-A8B5D51A9E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BAD352E-BC83-6E2C-E9E5-32F27895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7A99AF-27C0-7D64-03FD-35D981271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0B15C1E-D04F-B2A6-587B-94EA3E34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D796E-DFC0-4C42-B23D-560BB003F3E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7203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A875C-B430-DFB8-7A2C-B165FFCF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9B72A8B-7205-2F71-7F03-E4EB4C0E4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15A160-9F17-5C5E-A109-BF016C92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55E4E5-9A30-7C6B-2451-588A8F791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5A488-28C4-408F-A83D-0371132B015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35305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B19D378-17AF-3E3C-CD3F-833B00B01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2E0AFD-A9CD-DA00-8954-C4C2901C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ACD38D-2050-C2DC-7315-CDD99FF86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3B46FD-015E-431E-8CC8-244EA5293E8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7361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69CAF2-E455-7DFC-1E20-2E572CB5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BC8226-0068-44DE-B8B7-4BE5FCB7B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191F57-27E0-1C2A-E292-FE44606C8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EF60E9-89A2-74C2-363F-0E30D31C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C0818F-ED5D-CB24-4028-908A51D7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8E2074-4223-41D6-B47E-208518243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5D708-68B8-4BDB-8227-162B85D0274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8446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22CD1-0C66-BB34-3B6A-A30DE851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475B8C-15CB-5308-A4C3-22EC9ED77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931B47-B54D-670B-C356-2DDFDDF21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49CFBD-9F30-F84D-78AD-896736F28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12A056-F556-BBFD-0F13-0DA1CA73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CED0EA-C30F-74F0-9919-1912B324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6AAAB-D636-4B76-BE74-A04FCC94D76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8218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D927E-EA00-F7CC-1519-897F262D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169920-7C6E-8AFB-7801-D6925F70E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57EAC7-8EF2-DAD8-0669-6C5E9971A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171190-BC4C-266F-99E7-16D418096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83D9A0-917B-4DEE-89C4-1F69AA96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DF6E6-E8C9-4E56-BCCF-325D6A262C5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718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67EB9E-268F-C988-E793-95298C18DF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CE983C-52B9-3A23-3010-275F8E6D1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5FE59-6494-284D-EE55-61EF9AF6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4459E3-EB93-36EE-F7FF-884F663D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032279-99E8-20C0-1723-D21AE0DE1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164F6-C583-4CB2-AB42-F268230D766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840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100000">
              <a:schemeClr val="accent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B31AB70-97E2-07DF-2F37-E73667EBB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 du masque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59047B-F4E6-1EBB-2FC8-96CDEBD7F2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5C08D70-EDB0-31C2-1AF7-097DDB7587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C1B05EE-DE5B-178E-208E-355AAD9E75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30EB7E-36B0-C588-9CEB-1C11F68E20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34F6B60-8A52-4B48-A472-6E878BD43832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>
            <a:extLst>
              <a:ext uri="{FF2B5EF4-FFF2-40B4-BE49-F238E27FC236}">
                <a16:creationId xmlns:a16="http://schemas.microsoft.com/office/drawing/2014/main" id="{4501CE64-C929-A4E8-891E-0AB48C1D7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066800"/>
            <a:ext cx="65500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4400" b="1">
                <a:solidFill>
                  <a:schemeClr val="accent2"/>
                </a:solidFill>
              </a:rPr>
              <a:t>SOURCES DE </a:t>
            </a:r>
            <a:r>
              <a:rPr lang="fr-FR" altLang="fr-FR" sz="4400" b="1">
                <a:solidFill>
                  <a:srgbClr val="FFFF00"/>
                </a:solidFill>
              </a:rPr>
              <a:t>LUMIERE</a:t>
            </a: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243926E8-75A8-CD03-6DCD-8F6DCA7B1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971800"/>
            <a:ext cx="2927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>
                <a:solidFill>
                  <a:schemeClr val="accent2"/>
                </a:solidFill>
              </a:rPr>
              <a:t>Source</a:t>
            </a:r>
            <a:r>
              <a:rPr lang="fr-FR" altLang="fr-FR" sz="2800" b="1">
                <a:solidFill>
                  <a:srgbClr val="FF6600"/>
                </a:solidFill>
              </a:rPr>
              <a:t> primaire ?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08547CC7-EDB7-A8A6-AD7F-127C817F0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572000"/>
            <a:ext cx="3203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>
                <a:solidFill>
                  <a:schemeClr val="accent2"/>
                </a:solidFill>
              </a:rPr>
              <a:t>Source</a:t>
            </a:r>
            <a:r>
              <a:rPr lang="fr-FR" altLang="fr-FR" sz="2800" b="1">
                <a:solidFill>
                  <a:srgbClr val="FF6600"/>
                </a:solidFill>
              </a:rPr>
              <a:t> secondaire ?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2057D9DE-1ABB-6DF0-E891-AFC56693E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3775075"/>
            <a:ext cx="1217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b="1">
                <a:solidFill>
                  <a:srgbClr val="FFFF00"/>
                </a:solidFill>
              </a:rPr>
              <a:t>ou bien</a:t>
            </a:r>
            <a:r>
              <a:rPr lang="fr-FR" altLang="fr-F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  <p:bldP spid="2052" grpId="0" autoUpdateAnimBg="0"/>
      <p:bldP spid="205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>
            <a:extLst>
              <a:ext uri="{FF2B5EF4-FFF2-40B4-BE49-F238E27FC236}">
                <a16:creationId xmlns:a16="http://schemas.microsoft.com/office/drawing/2014/main" id="{C57EB583-DBE8-65B2-996E-D37FC8E9B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>
            <a:extLst>
              <a:ext uri="{FF2B5EF4-FFF2-40B4-BE49-F238E27FC236}">
                <a16:creationId xmlns:a16="http://schemas.microsoft.com/office/drawing/2014/main" id="{B9B8ADD9-9EE7-B328-CF45-824FBCB94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6962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>
            <a:extLst>
              <a:ext uri="{FF2B5EF4-FFF2-40B4-BE49-F238E27FC236}">
                <a16:creationId xmlns:a16="http://schemas.microsoft.com/office/drawing/2014/main" id="{326BB57E-F6A8-01A8-48CC-84BB97D9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"/>
            <a:ext cx="3201988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4">
            <a:extLst>
              <a:ext uri="{FF2B5EF4-FFF2-40B4-BE49-F238E27FC236}">
                <a16:creationId xmlns:a16="http://schemas.microsoft.com/office/drawing/2014/main" id="{9C82BAFF-F774-1B47-F077-893690A0C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803275"/>
            <a:ext cx="809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Lune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1031">
            <a:extLst>
              <a:ext uri="{FF2B5EF4-FFF2-40B4-BE49-F238E27FC236}">
                <a16:creationId xmlns:a16="http://schemas.microsoft.com/office/drawing/2014/main" id="{743EDBD4-1605-0D2E-7DF4-C6D44ADF7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5648325" cy="587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>
            <a:extLst>
              <a:ext uri="{FF2B5EF4-FFF2-40B4-BE49-F238E27FC236}">
                <a16:creationId xmlns:a16="http://schemas.microsoft.com/office/drawing/2014/main" id="{53B7309A-5314-5695-CDEC-0C02B7CC4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1000"/>
            <a:ext cx="5086350" cy="599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>
            <a:extLst>
              <a:ext uri="{FF2B5EF4-FFF2-40B4-BE49-F238E27FC236}">
                <a16:creationId xmlns:a16="http://schemas.microsoft.com/office/drawing/2014/main" id="{2CA9B9D2-B1A1-433C-776C-351275EFF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4800"/>
            <a:ext cx="62484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Text Box 4">
            <a:extLst>
              <a:ext uri="{FF2B5EF4-FFF2-40B4-BE49-F238E27FC236}">
                <a16:creationId xmlns:a16="http://schemas.microsoft.com/office/drawing/2014/main" id="{BDB0108C-E1F6-67C5-7D63-FAB6FDF55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403475"/>
            <a:ext cx="811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Mars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>
            <a:extLst>
              <a:ext uri="{FF2B5EF4-FFF2-40B4-BE49-F238E27FC236}">
                <a16:creationId xmlns:a16="http://schemas.microsoft.com/office/drawing/2014/main" id="{2378C26B-D27C-0F17-6194-C10896FA5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663575"/>
            <a:ext cx="4937125" cy="553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Text Box 4">
            <a:extLst>
              <a:ext uri="{FF2B5EF4-FFF2-40B4-BE49-F238E27FC236}">
                <a16:creationId xmlns:a16="http://schemas.microsoft.com/office/drawing/2014/main" id="{0C840D72-4EAE-5634-3AB7-5863B0DB3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955675"/>
            <a:ext cx="1112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FFFF00"/>
                </a:solidFill>
              </a:rPr>
              <a:t>Luciole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>
            <a:extLst>
              <a:ext uri="{FF2B5EF4-FFF2-40B4-BE49-F238E27FC236}">
                <a16:creationId xmlns:a16="http://schemas.microsoft.com/office/drawing/2014/main" id="{86C9F5C9-BA44-8E70-0399-F7D772F03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4582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>
            <a:extLst>
              <a:ext uri="{FF2B5EF4-FFF2-40B4-BE49-F238E27FC236}">
                <a16:creationId xmlns:a16="http://schemas.microsoft.com/office/drawing/2014/main" id="{7F427845-3902-14BE-E74D-68CAB31C5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5195888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extLst>
              <a:ext uri="{FF2B5EF4-FFF2-40B4-BE49-F238E27FC236}">
                <a16:creationId xmlns:a16="http://schemas.microsoft.com/office/drawing/2014/main" id="{2D793C54-0556-8D22-F0FC-4F61342D4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215063" cy="497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FA6278AC-6BD6-E56B-8FED-6BBB9B1BC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3981450" cy="568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Text Box 3">
            <a:extLst>
              <a:ext uri="{FF2B5EF4-FFF2-40B4-BE49-F238E27FC236}">
                <a16:creationId xmlns:a16="http://schemas.microsoft.com/office/drawing/2014/main" id="{A415865A-004D-50FA-281C-084A9AB14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727075"/>
            <a:ext cx="963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Vénus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>
            <a:extLst>
              <a:ext uri="{FF2B5EF4-FFF2-40B4-BE49-F238E27FC236}">
                <a16:creationId xmlns:a16="http://schemas.microsoft.com/office/drawing/2014/main" id="{F1B665A7-1C64-5A78-AD79-69E845131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8" y="738188"/>
            <a:ext cx="7223125" cy="538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1027">
            <a:extLst>
              <a:ext uri="{FF2B5EF4-FFF2-40B4-BE49-F238E27FC236}">
                <a16:creationId xmlns:a16="http://schemas.microsoft.com/office/drawing/2014/main" id="{0743034D-D442-B7C9-6F91-3301FD50C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"/>
            <a:ext cx="3832225" cy="613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>
            <a:extLst>
              <a:ext uri="{FF2B5EF4-FFF2-40B4-BE49-F238E27FC236}">
                <a16:creationId xmlns:a16="http://schemas.microsoft.com/office/drawing/2014/main" id="{BA5A0C2D-991C-9C76-3C43-9781EB7CC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57150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>
            <a:extLst>
              <a:ext uri="{FF2B5EF4-FFF2-40B4-BE49-F238E27FC236}">
                <a16:creationId xmlns:a16="http://schemas.microsoft.com/office/drawing/2014/main" id="{85B2673E-CA20-9EFB-A1D4-B7FBE9EB0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42975"/>
            <a:ext cx="73152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extLst>
              <a:ext uri="{FF2B5EF4-FFF2-40B4-BE49-F238E27FC236}">
                <a16:creationId xmlns:a16="http://schemas.microsoft.com/office/drawing/2014/main" id="{D25561B3-2C08-2BB1-99C2-462FB7C02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Text Box 4">
            <a:extLst>
              <a:ext uri="{FF2B5EF4-FFF2-40B4-BE49-F238E27FC236}">
                <a16:creationId xmlns:a16="http://schemas.microsoft.com/office/drawing/2014/main" id="{F190C07D-71A3-7B0E-552D-00516D3AD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93675"/>
            <a:ext cx="1114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Saturne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>
            <a:extLst>
              <a:ext uri="{FF2B5EF4-FFF2-40B4-BE49-F238E27FC236}">
                <a16:creationId xmlns:a16="http://schemas.microsoft.com/office/drawing/2014/main" id="{50EBAA01-E754-9041-4DD4-813070FC2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0"/>
            <a:ext cx="4421188" cy="470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>
            <a:extLst>
              <a:ext uri="{FF2B5EF4-FFF2-40B4-BE49-F238E27FC236}">
                <a16:creationId xmlns:a16="http://schemas.microsoft.com/office/drawing/2014/main" id="{83C82D21-351A-800D-3709-632D4FAF3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>
            <a:extLst>
              <a:ext uri="{FF2B5EF4-FFF2-40B4-BE49-F238E27FC236}">
                <a16:creationId xmlns:a16="http://schemas.microsoft.com/office/drawing/2014/main" id="{E321F286-3C6C-0109-B8E7-9B6F1F649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848600" cy="54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>
            <a:extLst>
              <a:ext uri="{FF2B5EF4-FFF2-40B4-BE49-F238E27FC236}">
                <a16:creationId xmlns:a16="http://schemas.microsoft.com/office/drawing/2014/main" id="{E0D6E0F1-BB43-949E-E9CE-6CB553A91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8001000" cy="433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Text Box 4">
            <a:extLst>
              <a:ext uri="{FF2B5EF4-FFF2-40B4-BE49-F238E27FC236}">
                <a16:creationId xmlns:a16="http://schemas.microsoft.com/office/drawing/2014/main" id="{75397571-A19B-0FD6-554D-4ABC3188D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422275"/>
            <a:ext cx="1028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Étoiles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Affichage à l'écran (4:3)</PresentationFormat>
  <Paragraphs>10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</dc:creator>
  <cp:lastModifiedBy>Sylvie Cordesse</cp:lastModifiedBy>
  <cp:revision>16</cp:revision>
  <dcterms:created xsi:type="dcterms:W3CDTF">2006-06-22T18:05:01Z</dcterms:created>
  <dcterms:modified xsi:type="dcterms:W3CDTF">2026-05-02T10:22:11Z</dcterms:modified>
</cp:coreProperties>
</file>